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6" r:id="rId2"/>
    <p:sldId id="257" r:id="rId3"/>
    <p:sldId id="275" r:id="rId4"/>
    <p:sldId id="259" r:id="rId5"/>
    <p:sldId id="258" r:id="rId6"/>
    <p:sldId id="262" r:id="rId7"/>
    <p:sldId id="264" r:id="rId8"/>
    <p:sldId id="261" r:id="rId9"/>
    <p:sldId id="265" r:id="rId10"/>
    <p:sldId id="268" r:id="rId11"/>
    <p:sldId id="27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D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51C35-32E9-42A5-A3A9-875AF3FA276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5E0F4-818B-48A3-B8FC-25E635796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9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0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5187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31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6732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47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98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2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4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30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27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8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1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5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4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80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8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TUk12IiXAw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보름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4488" y="531665"/>
            <a:ext cx="8992552" cy="61517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4096" y="4064726"/>
            <a:ext cx="5121564" cy="1363621"/>
          </a:xfrm>
        </p:spPr>
        <p:txBody>
          <a:bodyPr>
            <a:normAutofit/>
          </a:bodyPr>
          <a:lstStyle/>
          <a:p>
            <a:r>
              <a:rPr lang="ko-KR" altLang="en-US" sz="7200" dirty="0">
                <a:solidFill>
                  <a:schemeClr val="bg1"/>
                </a:solidFill>
              </a:rPr>
              <a:t>정월대보름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827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0991" y="228600"/>
            <a:ext cx="9079463" cy="1137036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음식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1628775"/>
            <a:ext cx="5608319" cy="44973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4800" dirty="0">
                <a:latin typeface="+mj-ea"/>
                <a:ea typeface="+mj-ea"/>
              </a:rPr>
              <a:t>오곡밥 </a:t>
            </a:r>
          </a:p>
          <a:p>
            <a:pPr>
              <a:buFontTx/>
              <a:buNone/>
            </a:pPr>
            <a:r>
              <a:rPr lang="en-US" altLang="ko-KR" sz="3200" dirty="0">
                <a:latin typeface="+mj-ea"/>
                <a:ea typeface="+mj-ea"/>
              </a:rPr>
              <a:t>-</a:t>
            </a:r>
            <a:r>
              <a:rPr lang="ko-KR" altLang="en-US" sz="3600" dirty="0">
                <a:latin typeface="+mj-ea"/>
                <a:ea typeface="+mj-ea"/>
              </a:rPr>
              <a:t>대보름날의 절식음식 </a:t>
            </a:r>
          </a:p>
          <a:p>
            <a:pPr marL="0" indent="0">
              <a:buNone/>
            </a:pPr>
            <a:r>
              <a:rPr lang="en-US" altLang="ko-KR" sz="3600" dirty="0">
                <a:latin typeface="+mj-ea"/>
                <a:ea typeface="+mj-ea"/>
              </a:rPr>
              <a:t>-</a:t>
            </a:r>
            <a:r>
              <a:rPr lang="ko-KR" altLang="en-US" sz="3600" dirty="0">
                <a:latin typeface="+mj-ea"/>
                <a:ea typeface="+mj-ea"/>
              </a:rPr>
              <a:t>찹살</a:t>
            </a:r>
            <a:r>
              <a:rPr lang="en-US" altLang="ko-KR" sz="3600" dirty="0">
                <a:latin typeface="+mj-ea"/>
                <a:ea typeface="+mj-ea"/>
              </a:rPr>
              <a:t>, </a:t>
            </a:r>
            <a:r>
              <a:rPr lang="ko-KR" altLang="en-US" sz="3600" dirty="0">
                <a:latin typeface="+mj-ea"/>
                <a:ea typeface="+mj-ea"/>
              </a:rPr>
              <a:t>차조</a:t>
            </a:r>
            <a:r>
              <a:rPr lang="en-US" altLang="ko-KR" sz="3600" dirty="0">
                <a:latin typeface="+mj-ea"/>
                <a:ea typeface="+mj-ea"/>
              </a:rPr>
              <a:t>, </a:t>
            </a:r>
            <a:r>
              <a:rPr lang="ko-KR" altLang="en-US" sz="3600" dirty="0">
                <a:latin typeface="+mj-ea"/>
                <a:ea typeface="+mj-ea"/>
              </a:rPr>
              <a:t>붉은팥</a:t>
            </a:r>
            <a:r>
              <a:rPr lang="en-US" altLang="ko-KR" sz="3600" dirty="0">
                <a:latin typeface="+mj-ea"/>
                <a:ea typeface="+mj-ea"/>
              </a:rPr>
              <a:t>,</a:t>
            </a:r>
          </a:p>
          <a:p>
            <a:pPr>
              <a:buFontTx/>
              <a:buNone/>
            </a:pPr>
            <a:r>
              <a:rPr lang="ko-KR" altLang="en-US" sz="3600" dirty="0">
                <a:latin typeface="+mj-ea"/>
                <a:ea typeface="+mj-ea"/>
              </a:rPr>
              <a:t>  찰수수</a:t>
            </a:r>
            <a:r>
              <a:rPr lang="en-US" altLang="ko-KR" sz="3600" dirty="0">
                <a:latin typeface="+mj-ea"/>
                <a:ea typeface="+mj-ea"/>
              </a:rPr>
              <a:t>,</a:t>
            </a:r>
            <a:r>
              <a:rPr lang="ko-KR" altLang="en-US" sz="3600" dirty="0">
                <a:latin typeface="+mj-ea"/>
                <a:ea typeface="+mj-ea"/>
              </a:rPr>
              <a:t>검은 콩 등을 섞어 </a:t>
            </a:r>
          </a:p>
          <a:p>
            <a:pPr>
              <a:buFontTx/>
              <a:buNone/>
            </a:pPr>
            <a:r>
              <a:rPr lang="en-US" altLang="ko-KR" sz="3600" dirty="0">
                <a:latin typeface="+mj-ea"/>
                <a:ea typeface="+mj-ea"/>
              </a:rPr>
              <a:t>   5</a:t>
            </a:r>
            <a:r>
              <a:rPr lang="ko-KR" altLang="en-US" sz="3600" dirty="0">
                <a:latin typeface="+mj-ea"/>
                <a:ea typeface="+mj-ea"/>
              </a:rPr>
              <a:t>가지 곡식으로 지은 밥 </a:t>
            </a:r>
          </a:p>
        </p:txBody>
      </p:sp>
      <p:pic>
        <p:nvPicPr>
          <p:cNvPr id="8" name="Picture 4" descr="오곡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1409" y="1232452"/>
            <a:ext cx="5203202" cy="53969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760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8706" y="334550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음식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87524" y="1598614"/>
            <a:ext cx="4872355" cy="449738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4800" dirty="0">
                <a:latin typeface="+mn-ea"/>
              </a:rPr>
              <a:t>부럼</a:t>
            </a:r>
          </a:p>
          <a:p>
            <a:pPr>
              <a:buFontTx/>
              <a:buNone/>
            </a:pPr>
            <a:r>
              <a:rPr lang="ko-KR" altLang="en-US" sz="3200" dirty="0">
                <a:latin typeface="+mn-ea"/>
              </a:rPr>
              <a:t> </a:t>
            </a:r>
            <a:r>
              <a:rPr lang="en-US" altLang="ko-KR" sz="3200" dirty="0">
                <a:latin typeface="+mn-ea"/>
              </a:rPr>
              <a:t>-</a:t>
            </a:r>
            <a:r>
              <a:rPr lang="ko-KR" altLang="en-US" sz="4000" dirty="0">
                <a:latin typeface="+mn-ea"/>
              </a:rPr>
              <a:t>음력 정월 </a:t>
            </a:r>
            <a:r>
              <a:rPr lang="ko-KR" altLang="en-US" sz="4000">
                <a:latin typeface="+mn-ea"/>
              </a:rPr>
              <a:t>보름날 아침에 </a:t>
            </a:r>
            <a:r>
              <a:rPr lang="ko-KR" altLang="en-US" sz="4000" dirty="0">
                <a:latin typeface="+mn-ea"/>
              </a:rPr>
              <a:t>먹는다</a:t>
            </a:r>
            <a:r>
              <a:rPr lang="en-US" altLang="ko-KR" sz="4000" dirty="0">
                <a:latin typeface="+mn-ea"/>
              </a:rPr>
              <a:t>.</a:t>
            </a:r>
          </a:p>
          <a:p>
            <a:pPr>
              <a:buFontTx/>
              <a:buNone/>
            </a:pPr>
            <a:r>
              <a:rPr lang="en-US" altLang="ko-KR" sz="4000" dirty="0">
                <a:latin typeface="+mn-ea"/>
              </a:rPr>
              <a:t>-</a:t>
            </a:r>
            <a:r>
              <a:rPr lang="ko-KR" altLang="en-US" sz="4000" dirty="0">
                <a:latin typeface="+mn-ea"/>
              </a:rPr>
              <a:t>  잣 </a:t>
            </a:r>
            <a:r>
              <a:rPr lang="en-US" altLang="ko-KR" sz="4000" dirty="0">
                <a:latin typeface="+mn-ea"/>
              </a:rPr>
              <a:t>·</a:t>
            </a:r>
            <a:r>
              <a:rPr lang="ko-KR" altLang="en-US" sz="4000" dirty="0">
                <a:latin typeface="+mn-ea"/>
              </a:rPr>
              <a:t>날밤 </a:t>
            </a:r>
            <a:r>
              <a:rPr lang="en-US" altLang="ko-KR" sz="4000" dirty="0">
                <a:latin typeface="+mn-ea"/>
              </a:rPr>
              <a:t>·</a:t>
            </a:r>
            <a:r>
              <a:rPr lang="ko-KR" altLang="en-US" sz="4000" dirty="0">
                <a:latin typeface="+mn-ea"/>
              </a:rPr>
              <a:t>호두 </a:t>
            </a:r>
            <a:r>
              <a:rPr lang="en-US" altLang="ko-KR" sz="4000" dirty="0">
                <a:latin typeface="+mn-ea"/>
              </a:rPr>
              <a:t>·</a:t>
            </a:r>
          </a:p>
          <a:p>
            <a:pPr>
              <a:buFontTx/>
              <a:buNone/>
            </a:pPr>
            <a:r>
              <a:rPr lang="ko-KR" altLang="en-US" sz="4000" dirty="0">
                <a:latin typeface="+mn-ea"/>
              </a:rPr>
              <a:t>   은행 </a:t>
            </a:r>
            <a:r>
              <a:rPr lang="en-US" altLang="ko-KR" sz="4000" dirty="0">
                <a:latin typeface="+mn-ea"/>
              </a:rPr>
              <a:t>·</a:t>
            </a:r>
            <a:r>
              <a:rPr lang="ko-KR" altLang="en-US" sz="4000" dirty="0">
                <a:latin typeface="+mn-ea"/>
              </a:rPr>
              <a:t>땅콩 따위의 총칭</a:t>
            </a:r>
            <a:r>
              <a:rPr lang="en-US" altLang="ko-KR" sz="3200" dirty="0">
                <a:latin typeface="+mn-ea"/>
              </a:rPr>
              <a:t>. </a:t>
            </a:r>
          </a:p>
        </p:txBody>
      </p:sp>
      <p:pic>
        <p:nvPicPr>
          <p:cNvPr id="7" name="Picture 4" descr="부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04549" y="1397311"/>
            <a:ext cx="5172546" cy="48999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940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정월대보름 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360" y="1302950"/>
            <a:ext cx="6979920" cy="532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달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32" y="1302950"/>
            <a:ext cx="3857845" cy="532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E56508-AB71-4234-84F0-1573548E1AF9}"/>
              </a:ext>
            </a:extLst>
          </p:cNvPr>
          <p:cNvSpPr/>
          <p:nvPr/>
        </p:nvSpPr>
        <p:spPr>
          <a:xfrm>
            <a:off x="1232452" y="149087"/>
            <a:ext cx="10959548" cy="915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tx1"/>
                </a:solidFill>
              </a:rPr>
              <a:t>변화하는 달의 모습과 보름달</a:t>
            </a:r>
            <a:endParaRPr 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33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Uk12IiXAw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50504" y="993913"/>
            <a:ext cx="9368109" cy="586408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67236" y="101312"/>
            <a:ext cx="8911687" cy="1052290"/>
          </a:xfrm>
        </p:spPr>
        <p:txBody>
          <a:bodyPr>
            <a:normAutofit/>
          </a:bodyPr>
          <a:lstStyle/>
          <a:p>
            <a:r>
              <a:rPr lang="ko-KR" altLang="en-US" sz="60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</a:t>
            </a:r>
            <a:r>
              <a:rPr lang="en-US" altLang="ko-KR" sz="6000" b="1" dirty="0">
                <a:latin typeface="Gulim" panose="020B0600000101010101" pitchFamily="34" charset="-127"/>
                <a:ea typeface="Gulim" panose="020B0600000101010101" pitchFamily="34" charset="-127"/>
              </a:rPr>
              <a:t>- </a:t>
            </a:r>
            <a:r>
              <a:rPr lang="ko-KR" altLang="en-US" sz="6000" b="1" dirty="0">
                <a:latin typeface="Gulim" panose="020B0600000101010101" pitchFamily="34" charset="-127"/>
                <a:ea typeface="Gulim" panose="020B0600000101010101" pitchFamily="34" charset="-127"/>
              </a:rPr>
              <a:t>토모키즈</a:t>
            </a:r>
            <a:endParaRPr lang="en-US" sz="60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7613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139" y="397565"/>
            <a:ext cx="3995532" cy="1126435"/>
          </a:xfrm>
        </p:spPr>
        <p:txBody>
          <a:bodyPr>
            <a:noAutofit/>
          </a:bodyPr>
          <a:lstStyle/>
          <a:p>
            <a:pPr algn="ctr"/>
            <a:r>
              <a:rPr lang="ko-KR" altLang="en-US" sz="60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</a:t>
            </a:r>
            <a:endParaRPr lang="en-US" sz="60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" name="Oval 2"/>
          <p:cNvSpPr/>
          <p:nvPr/>
        </p:nvSpPr>
        <p:spPr>
          <a:xfrm>
            <a:off x="3256131" y="3677477"/>
            <a:ext cx="2995582" cy="2981739"/>
          </a:xfrm>
          <a:prstGeom prst="ellipse">
            <a:avLst/>
          </a:prstGeom>
          <a:solidFill>
            <a:srgbClr val="FCCD04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solidFill>
                  <a:schemeClr val="tx1"/>
                </a:solidFill>
              </a:rPr>
              <a:t>대보름</a:t>
            </a:r>
            <a:endParaRPr lang="en-US" altLang="ko-KR" sz="4400" dirty="0">
              <a:solidFill>
                <a:srgbClr val="C00000"/>
              </a:solidFill>
            </a:endParaRPr>
          </a:p>
          <a:p>
            <a:pPr algn="ctr"/>
            <a:r>
              <a:rPr lang="ko-KR" altLang="en-US" sz="4400" dirty="0">
                <a:solidFill>
                  <a:srgbClr val="C00000"/>
                </a:solidFill>
              </a:rPr>
              <a:t>가장 큰 보름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784806" y="1451113"/>
            <a:ext cx="3151089" cy="313082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053528" y="1524000"/>
            <a:ext cx="3169985" cy="31308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solidFill>
                  <a:srgbClr val="C00000"/>
                </a:solidFill>
              </a:rPr>
              <a:t>음력 </a:t>
            </a:r>
            <a:endParaRPr lang="en-US" altLang="ko-KR" sz="4400" dirty="0">
              <a:solidFill>
                <a:srgbClr val="C00000"/>
              </a:solidFill>
            </a:endParaRPr>
          </a:p>
          <a:p>
            <a:pPr algn="ctr"/>
            <a:r>
              <a:rPr lang="en-US" altLang="ko-KR" sz="4400" dirty="0">
                <a:solidFill>
                  <a:srgbClr val="C00000"/>
                </a:solidFill>
              </a:rPr>
              <a:t>1</a:t>
            </a:r>
            <a:r>
              <a:rPr lang="ko-KR" altLang="en-US" sz="4400" dirty="0">
                <a:solidFill>
                  <a:srgbClr val="C00000"/>
                </a:solidFill>
              </a:rPr>
              <a:t>월</a:t>
            </a:r>
            <a:r>
              <a:rPr lang="en-US" altLang="ko-KR" sz="4400" dirty="0">
                <a:solidFill>
                  <a:srgbClr val="C00000"/>
                </a:solidFill>
              </a:rPr>
              <a:t>15</a:t>
            </a:r>
            <a:r>
              <a:rPr lang="ko-KR" altLang="en-US" sz="4400" dirty="0">
                <a:solidFill>
                  <a:srgbClr val="C00000"/>
                </a:solidFill>
              </a:rPr>
              <a:t>일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723038" y="3677477"/>
            <a:ext cx="2984921" cy="2981739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solidFill>
                  <a:srgbClr val="C00000"/>
                </a:solidFill>
              </a:rPr>
              <a:t>한해의</a:t>
            </a:r>
            <a:endParaRPr lang="en-US" altLang="ko-KR" sz="4400" dirty="0">
              <a:solidFill>
                <a:srgbClr val="C00000"/>
              </a:solidFill>
            </a:endParaRPr>
          </a:p>
          <a:p>
            <a:pPr algn="ctr"/>
            <a:r>
              <a:rPr lang="ko-KR" altLang="en-US" sz="4400" dirty="0">
                <a:solidFill>
                  <a:srgbClr val="C00000"/>
                </a:solidFill>
              </a:rPr>
              <a:t>첫 보름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51C1CC-4322-4ECD-A166-E8AA07D68C68}"/>
              </a:ext>
            </a:extLst>
          </p:cNvPr>
          <p:cNvSpPr/>
          <p:nvPr/>
        </p:nvSpPr>
        <p:spPr>
          <a:xfrm>
            <a:off x="945787" y="1756741"/>
            <a:ext cx="2665831" cy="2519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solidFill>
                  <a:schemeClr val="accent3">
                    <a:lumMod val="50000"/>
                  </a:schemeClr>
                </a:solidFill>
              </a:rPr>
              <a:t>정월</a:t>
            </a:r>
          </a:p>
          <a:p>
            <a:pPr algn="ctr"/>
            <a:r>
              <a:rPr lang="ko-KR" altLang="en-US" sz="4400" dirty="0">
                <a:solidFill>
                  <a:schemeClr val="accent2">
                    <a:lumMod val="75000"/>
                  </a:schemeClr>
                </a:solidFill>
              </a:rPr>
              <a:t>음력 </a:t>
            </a:r>
            <a:r>
              <a:rPr lang="en-US" altLang="ko-KR" sz="4400" dirty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ko-KR" altLang="en-US" sz="4400" dirty="0">
                <a:solidFill>
                  <a:schemeClr val="accent2">
                    <a:lumMod val="75000"/>
                  </a:schemeClr>
                </a:solidFill>
              </a:rPr>
              <a:t>월</a:t>
            </a:r>
          </a:p>
        </p:txBody>
      </p:sp>
    </p:spTree>
    <p:extLst>
      <p:ext uri="{BB962C8B-B14F-4D97-AF65-F5344CB8AC3E}">
        <p14:creationId xmlns:p14="http://schemas.microsoft.com/office/powerpoint/2010/main" val="982209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8646" y="264976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E9EFD0-C66B-4744-8174-678E3BA5F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653" y="1326471"/>
            <a:ext cx="6788426" cy="52731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A11594D-DC30-413D-8F1D-34AAECFD86EB}"/>
              </a:ext>
            </a:extLst>
          </p:cNvPr>
          <p:cNvSpPr/>
          <p:nvPr/>
        </p:nvSpPr>
        <p:spPr>
          <a:xfrm>
            <a:off x="824948" y="1326471"/>
            <a:ext cx="3170582" cy="77068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오곡밥 먹기</a:t>
            </a:r>
          </a:p>
        </p:txBody>
      </p:sp>
    </p:spTree>
    <p:extLst>
      <p:ext uri="{BB962C8B-B14F-4D97-AF65-F5344CB8AC3E}">
        <p14:creationId xmlns:p14="http://schemas.microsoft.com/office/powerpoint/2010/main" val="3916524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9011" y="324611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89786D-A8BD-4714-ACE2-6B1CBD35C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374" y="1405578"/>
            <a:ext cx="6520069" cy="534309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7FAD51E-7564-4865-86ED-ECE1ADA88CB1}"/>
              </a:ext>
            </a:extLst>
          </p:cNvPr>
          <p:cNvSpPr/>
          <p:nvPr/>
        </p:nvSpPr>
        <p:spPr>
          <a:xfrm>
            <a:off x="397565" y="1315941"/>
            <a:ext cx="3289852" cy="79115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부럼 깨기</a:t>
            </a:r>
          </a:p>
        </p:txBody>
      </p:sp>
    </p:spTree>
    <p:extLst>
      <p:ext uri="{BB962C8B-B14F-4D97-AF65-F5344CB8AC3E}">
        <p14:creationId xmlns:p14="http://schemas.microsoft.com/office/powerpoint/2010/main" val="1764510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035" y="1306002"/>
            <a:ext cx="5516153" cy="51511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057" y="314672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401417" y="1306002"/>
            <a:ext cx="3657600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b="0" dirty="0">
                <a:latin typeface="HY헤드라인M" pitchFamily="18" charset="-127"/>
                <a:ea typeface="HY헤드라인M" pitchFamily="18" charset="-127"/>
              </a:rPr>
              <a:t>달맞이</a:t>
            </a: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95EB8D-DDEF-4390-84FD-5D346758D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417" y="2244488"/>
            <a:ext cx="4072481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80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950" y="334550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5" name="Picture 30" descr="\\전산실1\김현정\PPT자료\7차시lppt\더위팔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363" y="1820793"/>
            <a:ext cx="5427428" cy="494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1608950" y="1325880"/>
            <a:ext cx="3657600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더위 팔기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B15872-1D50-47BB-A036-26FA600F0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8406" y="1251168"/>
            <a:ext cx="4999153" cy="538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42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679" y="1306000"/>
            <a:ext cx="5504856" cy="52686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193" y="314671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놀이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742799" y="1409934"/>
            <a:ext cx="3657600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latin typeface="HY헤드라인M" pitchFamily="18" charset="-127"/>
                <a:ea typeface="HY헤드라인M" pitchFamily="18" charset="-127"/>
              </a:rPr>
              <a:t>지신밟기</a:t>
            </a:r>
            <a:r>
              <a:rPr lang="ko-KR" altLang="en-US" sz="32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871186-7787-49E2-9FA1-D860D193A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26" y="2221753"/>
            <a:ext cx="3167546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7685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190</TotalTime>
  <Words>98</Words>
  <Application>Microsoft Office PowerPoint</Application>
  <PresentationFormat>Widescreen</PresentationFormat>
  <Paragraphs>33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Gulim</vt:lpstr>
      <vt:lpstr>HY중고딕</vt:lpstr>
      <vt:lpstr>HY헤드라인M</vt:lpstr>
      <vt:lpstr>Arial</vt:lpstr>
      <vt:lpstr>Calibri</vt:lpstr>
      <vt:lpstr>Century Gothic</vt:lpstr>
      <vt:lpstr>Wingdings 3</vt:lpstr>
      <vt:lpstr>Wisp</vt:lpstr>
      <vt:lpstr>정월대보름</vt:lpstr>
      <vt:lpstr>PowerPoint Presentation</vt:lpstr>
      <vt:lpstr>정월대보름 - 토모키즈</vt:lpstr>
      <vt:lpstr>정월대보름</vt:lpstr>
      <vt:lpstr>정월대보름에 하는 일</vt:lpstr>
      <vt:lpstr>정월대보름에 하는 일</vt:lpstr>
      <vt:lpstr>정월대보름에 하는 일</vt:lpstr>
      <vt:lpstr>정월대보름에 하는 일</vt:lpstr>
      <vt:lpstr>정월대보름 놀이</vt:lpstr>
      <vt:lpstr>정월대보름 음식</vt:lpstr>
      <vt:lpstr>정월대보름 음식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정월대보름</dc:title>
  <dc:creator>jihee</dc:creator>
  <cp:lastModifiedBy>Sunmi Yoon</cp:lastModifiedBy>
  <cp:revision>17</cp:revision>
  <dcterms:created xsi:type="dcterms:W3CDTF">2017-10-22T02:32:45Z</dcterms:created>
  <dcterms:modified xsi:type="dcterms:W3CDTF">2021-02-21T14:04:31Z</dcterms:modified>
</cp:coreProperties>
</file>