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7" r:id="rId1"/>
  </p:sldMasterIdLst>
  <p:notesMasterIdLst>
    <p:notesMasterId r:id="rId15"/>
  </p:notesMasterIdLst>
  <p:sldIdLst>
    <p:sldId id="256" r:id="rId2"/>
    <p:sldId id="277" r:id="rId3"/>
    <p:sldId id="275" r:id="rId4"/>
    <p:sldId id="258" r:id="rId5"/>
    <p:sldId id="262" r:id="rId6"/>
    <p:sldId id="264" r:id="rId7"/>
    <p:sldId id="261" r:id="rId8"/>
    <p:sldId id="267" r:id="rId9"/>
    <p:sldId id="265" r:id="rId10"/>
    <p:sldId id="276" r:id="rId11"/>
    <p:sldId id="268" r:id="rId12"/>
    <p:sldId id="274" r:id="rId13"/>
    <p:sldId id="273" r:id="rId1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CCD0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3" autoAdjust="0"/>
    <p:restoredTop sz="94660"/>
  </p:normalViewPr>
  <p:slideViewPr>
    <p:cSldViewPr snapToGrid="0">
      <p:cViewPr varScale="1">
        <p:scale>
          <a:sx n="80" d="100"/>
          <a:sy n="80" d="100"/>
        </p:scale>
        <p:origin x="136" y="4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4451C35-32E9-42A5-A3A9-875AF3FA276B}" type="datetimeFigureOut">
              <a:rPr lang="en-US" smtClean="0"/>
              <a:t>2/21/2021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295E0F4-818B-48A3-B8FC-25E63579624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569483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EBA6CE-B928-4BB4-97B4-5664378D897E}" type="datetimeFigureOut">
              <a:rPr lang="en-US" smtClean="0"/>
              <a:t>2/21/2021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B4167527-C494-45CE-B873-2E946BC896F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65056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EBA6CE-B928-4BB4-97B4-5664378D897E}" type="datetimeFigureOut">
              <a:rPr lang="en-US" smtClean="0"/>
              <a:t>2/21/2021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B4167527-C494-45CE-B873-2E946BC896F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72529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EBA6CE-B928-4BB4-97B4-5664378D897E}" type="datetimeFigureOut">
              <a:rPr lang="en-US" smtClean="0"/>
              <a:t>2/21/2021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B4167527-C494-45CE-B873-2E946BC896FA}" type="slidenum">
              <a:rPr lang="en-US" smtClean="0"/>
              <a:t>‹#›</a:t>
            </a:fld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25518705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EBA6CE-B928-4BB4-97B4-5664378D897E}" type="datetimeFigureOut">
              <a:rPr lang="en-US" smtClean="0"/>
              <a:t>2/21/2021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B4167527-C494-45CE-B873-2E946BC896F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023170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EBA6CE-B928-4BB4-97B4-5664378D897E}" type="datetimeFigureOut">
              <a:rPr lang="en-US" smtClean="0"/>
              <a:t>2/21/2021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B4167527-C494-45CE-B873-2E946BC896FA}" type="slidenum">
              <a:rPr lang="en-US" smtClean="0"/>
              <a:t>‹#›</a:t>
            </a:fld>
            <a:endParaRPr lang="en-US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85673210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EBA6CE-B928-4BB4-97B4-5664378D897E}" type="datetimeFigureOut">
              <a:rPr lang="en-US" smtClean="0"/>
              <a:t>2/21/2021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B4167527-C494-45CE-B873-2E946BC896F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074789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EBA6CE-B928-4BB4-97B4-5664378D897E}" type="datetimeFigureOut">
              <a:rPr lang="en-US" smtClean="0"/>
              <a:t>2/21/2021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167527-C494-45CE-B873-2E946BC896F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849837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EBA6CE-B928-4BB4-97B4-5664378D897E}" type="datetimeFigureOut">
              <a:rPr lang="en-US" smtClean="0"/>
              <a:t>2/21/2021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167527-C494-45CE-B873-2E946BC896F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94244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EBA6CE-B928-4BB4-97B4-5664378D897E}" type="datetimeFigureOut">
              <a:rPr lang="en-US" smtClean="0"/>
              <a:t>2/21/2021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167527-C494-45CE-B873-2E946BC896F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02440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EBA6CE-B928-4BB4-97B4-5664378D897E}" type="datetimeFigureOut">
              <a:rPr lang="en-US" smtClean="0"/>
              <a:t>2/21/2021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B4167527-C494-45CE-B873-2E946BC896F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97300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EBA6CE-B928-4BB4-97B4-5664378D897E}" type="datetimeFigureOut">
              <a:rPr lang="en-US" smtClean="0"/>
              <a:t>2/21/2021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B4167527-C494-45CE-B873-2E946BC896F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65275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EBA6CE-B928-4BB4-97B4-5664378D897E}" type="datetimeFigureOut">
              <a:rPr lang="en-US" smtClean="0"/>
              <a:t>2/21/2021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B4167527-C494-45CE-B873-2E946BC896F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83884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EBA6CE-B928-4BB4-97B4-5664378D897E}" type="datetimeFigureOut">
              <a:rPr lang="en-US" smtClean="0"/>
              <a:t>2/21/2021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167527-C494-45CE-B873-2E946BC896F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57115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EBA6CE-B928-4BB4-97B4-5664378D897E}" type="datetimeFigureOut">
              <a:rPr lang="en-US" smtClean="0"/>
              <a:t>2/21/2021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167527-C494-45CE-B873-2E946BC896F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17500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EBA6CE-B928-4BB4-97B4-5664378D897E}" type="datetimeFigureOut">
              <a:rPr lang="en-US" smtClean="0"/>
              <a:t>2/21/2021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167527-C494-45CE-B873-2E946BC896F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30473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EBA6CE-B928-4BB4-97B4-5664378D897E}" type="datetimeFigureOut">
              <a:rPr lang="en-US" smtClean="0"/>
              <a:t>2/21/2021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B4167527-C494-45CE-B873-2E946BC896F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85808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32"/>
            <a:ext cx="2356674" cy="6853285"/>
            <a:chOff x="6627813" y="195454"/>
            <a:chExt cx="1952625" cy="5678297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5454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EBA6CE-B928-4BB4-97B4-5664378D897E}" type="datetimeFigureOut">
              <a:rPr lang="en-US" smtClean="0"/>
              <a:t>2/21/2021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B4167527-C494-45CE-B873-2E946BC896F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84828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79" r:id="rId2"/>
    <p:sldLayoutId id="2147483680" r:id="rId3"/>
    <p:sldLayoutId id="2147483681" r:id="rId4"/>
    <p:sldLayoutId id="2147483682" r:id="rId5"/>
    <p:sldLayoutId id="2147483683" r:id="rId6"/>
    <p:sldLayoutId id="2147483684" r:id="rId7"/>
    <p:sldLayoutId id="2147483685" r:id="rId8"/>
    <p:sldLayoutId id="2147483686" r:id="rId9"/>
    <p:sldLayoutId id="2147483687" r:id="rId10"/>
    <p:sldLayoutId id="2147483688" r:id="rId11"/>
    <p:sldLayoutId id="2147483689" r:id="rId12"/>
    <p:sldLayoutId id="2147483690" r:id="rId13"/>
    <p:sldLayoutId id="2147483691" r:id="rId14"/>
    <p:sldLayoutId id="2147483692" r:id="rId15"/>
    <p:sldLayoutId id="2147483693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보름달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614488" y="531665"/>
            <a:ext cx="8992552" cy="6151723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448693" y="3607526"/>
            <a:ext cx="4798243" cy="1363621"/>
          </a:xfrm>
        </p:spPr>
        <p:txBody>
          <a:bodyPr>
            <a:noAutofit/>
          </a:bodyPr>
          <a:lstStyle/>
          <a:p>
            <a:r>
              <a:rPr lang="ko-KR" altLang="en-US" sz="7200" dirty="0">
                <a:solidFill>
                  <a:schemeClr val="bg1"/>
                </a:solidFill>
              </a:rPr>
              <a:t>정월대보름</a:t>
            </a:r>
            <a:endParaRPr lang="en-US" sz="7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0682736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61814" y="1383990"/>
            <a:ext cx="5391122" cy="518047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21410" y="334550"/>
            <a:ext cx="9883201" cy="991330"/>
          </a:xfrm>
        </p:spPr>
        <p:txBody>
          <a:bodyPr>
            <a:noAutofit/>
          </a:bodyPr>
          <a:lstStyle/>
          <a:p>
            <a:r>
              <a:rPr lang="ko-KR" altLang="en-US" sz="6600" b="1" dirty="0">
                <a:latin typeface="Gulim" panose="020B0600000101010101" pitchFamily="34" charset="-127"/>
                <a:ea typeface="Gulim" panose="020B0600000101010101" pitchFamily="34" charset="-127"/>
              </a:rPr>
              <a:t>정월대보름 놀이</a:t>
            </a:r>
            <a:endParaRPr lang="en-US" sz="6600" b="1" dirty="0">
              <a:latin typeface="Gulim" panose="020B0600000101010101" pitchFamily="34" charset="-127"/>
              <a:ea typeface="Gulim" panose="020B0600000101010101" pitchFamily="34" charset="-127"/>
            </a:endParaRPr>
          </a:p>
        </p:txBody>
      </p:sp>
      <p:sp>
        <p:nvSpPr>
          <p:cNvPr id="7" name="Text Box 35"/>
          <p:cNvSpPr txBox="1">
            <a:spLocks noChangeArrowheads="1"/>
          </p:cNvSpPr>
          <p:nvPr/>
        </p:nvSpPr>
        <p:spPr bwMode="auto">
          <a:xfrm>
            <a:off x="1939009" y="1383990"/>
            <a:ext cx="3657600" cy="769441"/>
          </a:xfrm>
          <a:prstGeom prst="rect">
            <a:avLst/>
          </a:prstGeom>
          <a:solidFill>
            <a:srgbClr val="FFCC66"/>
          </a:solidFill>
          <a:ln w="9525">
            <a:solidFill>
              <a:schemeClr val="tx1"/>
            </a:solidFill>
            <a:miter lim="800000"/>
            <a:headEnd/>
            <a:tailEnd/>
          </a:ln>
          <a:effectLst>
            <a:outerShdw dist="107763" dir="2700000" algn="ctr" rotWithShape="0">
              <a:schemeClr val="bg2"/>
            </a:outerShdw>
          </a:effectLst>
        </p:spPr>
        <p:txBody>
          <a:bodyPr>
            <a:spAutoFit/>
          </a:bodyPr>
          <a:lstStyle>
            <a:lvl1pPr marL="261938" indent="-261938">
              <a:defRPr kumimoji="1" sz="2400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1254125">
              <a:defRPr kumimoji="1" sz="2400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433513">
              <a:defRPr kumimoji="1" sz="2400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12900">
              <a:defRPr kumimoji="1" sz="2400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>
              <a:defRPr kumimoji="1" sz="2400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fontAlgn="base" latinLnBrk="1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fontAlgn="base" latinLnBrk="1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fontAlgn="base" latinLnBrk="1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fontAlgn="base" latinLnBrk="1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pPr algn="ctr">
              <a:lnSpc>
                <a:spcPct val="100000"/>
              </a:lnSpc>
              <a:spcBef>
                <a:spcPct val="50000"/>
              </a:spcBef>
            </a:pPr>
            <a:r>
              <a:rPr lang="ko-KR" altLang="en-US" sz="4400" dirty="0">
                <a:latin typeface="HY헤드라인M" pitchFamily="18" charset="-127"/>
                <a:ea typeface="HY헤드라인M" pitchFamily="18" charset="-127"/>
              </a:rPr>
              <a:t>지신밟기</a:t>
            </a:r>
            <a:r>
              <a:rPr lang="ko-KR" altLang="en-US" sz="4400" dirty="0">
                <a:solidFill>
                  <a:srgbClr val="000000"/>
                </a:solidFill>
                <a:latin typeface="HY헤드라인M" pitchFamily="18" charset="-127"/>
                <a:ea typeface="HY헤드라인M" pitchFamily="18" charset="-127"/>
              </a:rPr>
              <a:t> 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CA472B0-84D9-487C-8924-0FDA9F2DEDD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79157" y="2211541"/>
            <a:ext cx="2777305" cy="43529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366502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2854" y="296843"/>
            <a:ext cx="8911687" cy="991330"/>
          </a:xfrm>
        </p:spPr>
        <p:txBody>
          <a:bodyPr>
            <a:noAutofit/>
          </a:bodyPr>
          <a:lstStyle/>
          <a:p>
            <a:r>
              <a:rPr lang="ko-KR" altLang="en-US" sz="6600" b="1" dirty="0">
                <a:latin typeface="Gulim" panose="020B0600000101010101" pitchFamily="34" charset="-127"/>
                <a:ea typeface="Gulim" panose="020B0600000101010101" pitchFamily="34" charset="-127"/>
              </a:rPr>
              <a:t>정월대보름 음식</a:t>
            </a:r>
            <a:endParaRPr lang="en-US" sz="6600" b="1" dirty="0">
              <a:latin typeface="Gulim" panose="020B0600000101010101" pitchFamily="34" charset="-127"/>
              <a:ea typeface="Gulim" panose="020B0600000101010101" pitchFamily="34" charset="-127"/>
            </a:endParaRPr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>
          <a:xfrm>
            <a:off x="914400" y="1489435"/>
            <a:ext cx="5608319" cy="5165888"/>
          </a:xfrm>
          <a:prstGeom prst="rect">
            <a:avLst/>
          </a:prstGeom>
          <a:noFill/>
        </p:spPr>
        <p:txBody>
          <a:bodyPr/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ko-KR" altLang="en-US" sz="4800" dirty="0">
                <a:latin typeface="+mj-ea"/>
                <a:ea typeface="+mj-ea"/>
              </a:rPr>
              <a:t>오곡밥 </a:t>
            </a:r>
          </a:p>
          <a:p>
            <a:pPr marL="0" indent="0">
              <a:buNone/>
            </a:pPr>
            <a:r>
              <a:rPr lang="en-US" altLang="ko-KR" sz="3600" dirty="0">
                <a:latin typeface="+mj-ea"/>
                <a:ea typeface="+mj-ea"/>
              </a:rPr>
              <a:t>- </a:t>
            </a:r>
            <a:r>
              <a:rPr lang="ko-KR" altLang="en-US" sz="3600" dirty="0">
                <a:latin typeface="+mj-ea"/>
                <a:ea typeface="+mj-ea"/>
              </a:rPr>
              <a:t>대보름날의 절식 음식 </a:t>
            </a:r>
          </a:p>
          <a:p>
            <a:pPr marL="0" indent="0">
              <a:buNone/>
            </a:pPr>
            <a:r>
              <a:rPr lang="en-US" altLang="ko-KR" sz="3600" dirty="0">
                <a:latin typeface="+mj-ea"/>
                <a:ea typeface="+mj-ea"/>
              </a:rPr>
              <a:t>- </a:t>
            </a:r>
            <a:r>
              <a:rPr lang="ko-KR" altLang="en-US" sz="3600" dirty="0">
                <a:latin typeface="+mj-ea"/>
                <a:ea typeface="+mj-ea"/>
              </a:rPr>
              <a:t>찹살</a:t>
            </a:r>
            <a:r>
              <a:rPr lang="en-US" altLang="ko-KR" sz="3600" dirty="0">
                <a:latin typeface="+mj-ea"/>
                <a:ea typeface="+mj-ea"/>
              </a:rPr>
              <a:t>, </a:t>
            </a:r>
            <a:r>
              <a:rPr lang="ko-KR" altLang="en-US" sz="3600" dirty="0">
                <a:latin typeface="+mj-ea"/>
                <a:ea typeface="+mj-ea"/>
              </a:rPr>
              <a:t>차조</a:t>
            </a:r>
            <a:r>
              <a:rPr lang="en-US" altLang="ko-KR" sz="3600" dirty="0">
                <a:latin typeface="+mj-ea"/>
                <a:ea typeface="+mj-ea"/>
              </a:rPr>
              <a:t>, </a:t>
            </a:r>
            <a:r>
              <a:rPr lang="ko-KR" altLang="en-US" sz="3600" dirty="0">
                <a:latin typeface="+mj-ea"/>
                <a:ea typeface="+mj-ea"/>
              </a:rPr>
              <a:t>붉은팥</a:t>
            </a:r>
            <a:r>
              <a:rPr lang="en-US" altLang="ko-KR" sz="3600" dirty="0">
                <a:latin typeface="+mj-ea"/>
                <a:ea typeface="+mj-ea"/>
              </a:rPr>
              <a:t>,</a:t>
            </a:r>
          </a:p>
          <a:p>
            <a:pPr>
              <a:buFontTx/>
              <a:buNone/>
            </a:pPr>
            <a:r>
              <a:rPr lang="ko-KR" altLang="en-US" sz="3600" dirty="0">
                <a:latin typeface="+mj-ea"/>
                <a:ea typeface="+mj-ea"/>
              </a:rPr>
              <a:t>  찰수수</a:t>
            </a:r>
            <a:r>
              <a:rPr lang="en-US" altLang="ko-KR" sz="3600" dirty="0">
                <a:latin typeface="+mj-ea"/>
                <a:ea typeface="+mj-ea"/>
              </a:rPr>
              <a:t>,</a:t>
            </a:r>
            <a:r>
              <a:rPr lang="ko-KR" altLang="en-US" sz="3600" dirty="0">
                <a:latin typeface="+mj-ea"/>
                <a:ea typeface="+mj-ea"/>
              </a:rPr>
              <a:t>검은 콩 등을 섞어 </a:t>
            </a:r>
          </a:p>
          <a:p>
            <a:pPr>
              <a:buFontTx/>
              <a:buNone/>
            </a:pPr>
            <a:r>
              <a:rPr lang="en-US" altLang="ko-KR" sz="3600" dirty="0">
                <a:latin typeface="+mj-ea"/>
                <a:ea typeface="+mj-ea"/>
              </a:rPr>
              <a:t>  5</a:t>
            </a:r>
            <a:r>
              <a:rPr lang="ko-KR" altLang="en-US" sz="3600" dirty="0">
                <a:latin typeface="+mj-ea"/>
                <a:ea typeface="+mj-ea"/>
              </a:rPr>
              <a:t>가지 곡식으로 지은 밥 </a:t>
            </a:r>
          </a:p>
        </p:txBody>
      </p:sp>
      <p:pic>
        <p:nvPicPr>
          <p:cNvPr id="8" name="Picture 4" descr="오곡밥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807231" y="1411959"/>
            <a:ext cx="4603112" cy="4680506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6876014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31390" y="343977"/>
            <a:ext cx="8911687" cy="991330"/>
          </a:xfrm>
        </p:spPr>
        <p:txBody>
          <a:bodyPr/>
          <a:lstStyle/>
          <a:p>
            <a:r>
              <a:rPr lang="ko-KR" altLang="en-US" sz="5400" b="1" dirty="0">
                <a:latin typeface="Gulim" panose="020B0600000101010101" pitchFamily="34" charset="-127"/>
                <a:ea typeface="Gulim" panose="020B0600000101010101" pitchFamily="34" charset="-127"/>
              </a:rPr>
              <a:t>정월대보름 음식</a:t>
            </a:r>
            <a:endParaRPr lang="en-US" b="1" dirty="0">
              <a:latin typeface="Gulim" panose="020B0600000101010101" pitchFamily="34" charset="-127"/>
              <a:ea typeface="Gulim" panose="020B0600000101010101" pitchFamily="34" charset="-127"/>
            </a:endParaRPr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>
          <a:xfrm>
            <a:off x="1787525" y="1598614"/>
            <a:ext cx="4707544" cy="4497387"/>
          </a:xfrm>
          <a:prstGeom prst="rect">
            <a:avLst/>
          </a:prstGeom>
        </p:spPr>
        <p:txBody>
          <a:bodyPr/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ko-KR" altLang="en-US" sz="4800" dirty="0">
                <a:latin typeface="+mn-ea"/>
              </a:rPr>
              <a:t>부럼</a:t>
            </a:r>
          </a:p>
          <a:p>
            <a:pPr>
              <a:buFontTx/>
              <a:buChar char="-"/>
            </a:pPr>
            <a:r>
              <a:rPr lang="ko-KR" altLang="en-US" sz="3600" dirty="0">
                <a:latin typeface="+mn-ea"/>
              </a:rPr>
              <a:t>음력 정월 보름날</a:t>
            </a:r>
            <a:endParaRPr lang="en-US" altLang="ko-KR" sz="3600" dirty="0">
              <a:latin typeface="+mn-ea"/>
            </a:endParaRPr>
          </a:p>
          <a:p>
            <a:pPr marL="0" indent="0">
              <a:buNone/>
            </a:pPr>
            <a:r>
              <a:rPr lang="ko-KR" altLang="en-US" sz="3600">
                <a:latin typeface="+mn-ea"/>
              </a:rPr>
              <a:t>    아침에 </a:t>
            </a:r>
            <a:r>
              <a:rPr lang="ko-KR" altLang="en-US" sz="3600" dirty="0">
                <a:latin typeface="+mn-ea"/>
              </a:rPr>
              <a:t>먹는다</a:t>
            </a:r>
            <a:r>
              <a:rPr lang="en-US" altLang="ko-KR" sz="3600" dirty="0">
                <a:latin typeface="+mn-ea"/>
              </a:rPr>
              <a:t>.</a:t>
            </a:r>
          </a:p>
          <a:p>
            <a:pPr marL="0" indent="0">
              <a:buNone/>
            </a:pPr>
            <a:r>
              <a:rPr lang="en-US" altLang="ko-KR" sz="3600" dirty="0">
                <a:latin typeface="+mn-ea"/>
              </a:rPr>
              <a:t>-</a:t>
            </a:r>
            <a:r>
              <a:rPr lang="ko-KR" altLang="en-US" sz="3600" dirty="0">
                <a:latin typeface="+mn-ea"/>
              </a:rPr>
              <a:t>   잣 </a:t>
            </a:r>
            <a:r>
              <a:rPr lang="en-US" altLang="ko-KR" sz="3600" dirty="0">
                <a:latin typeface="+mn-ea"/>
              </a:rPr>
              <a:t>·</a:t>
            </a:r>
            <a:r>
              <a:rPr lang="ko-KR" altLang="en-US" sz="3600" dirty="0">
                <a:latin typeface="+mn-ea"/>
              </a:rPr>
              <a:t>날밤 </a:t>
            </a:r>
            <a:r>
              <a:rPr lang="en-US" altLang="ko-KR" sz="3600" dirty="0">
                <a:latin typeface="+mn-ea"/>
              </a:rPr>
              <a:t>·</a:t>
            </a:r>
            <a:r>
              <a:rPr lang="ko-KR" altLang="en-US" sz="3600" dirty="0">
                <a:latin typeface="+mn-ea"/>
              </a:rPr>
              <a:t>호두 </a:t>
            </a:r>
            <a:r>
              <a:rPr lang="en-US" altLang="ko-KR" sz="3600" dirty="0">
                <a:latin typeface="+mn-ea"/>
              </a:rPr>
              <a:t>·</a:t>
            </a:r>
          </a:p>
          <a:p>
            <a:pPr>
              <a:buFontTx/>
              <a:buNone/>
            </a:pPr>
            <a:r>
              <a:rPr lang="ko-KR" altLang="en-US" sz="3600" dirty="0">
                <a:latin typeface="+mn-ea"/>
              </a:rPr>
              <a:t>    은행 </a:t>
            </a:r>
            <a:r>
              <a:rPr lang="en-US" altLang="ko-KR" sz="3600" dirty="0">
                <a:latin typeface="+mn-ea"/>
              </a:rPr>
              <a:t>·</a:t>
            </a:r>
            <a:r>
              <a:rPr lang="ko-KR" altLang="en-US" sz="3600" dirty="0">
                <a:latin typeface="+mn-ea"/>
              </a:rPr>
              <a:t>땅콩 따위의 총칭</a:t>
            </a:r>
            <a:r>
              <a:rPr lang="en-US" altLang="ko-KR" sz="3600" dirty="0">
                <a:latin typeface="+mn-ea"/>
              </a:rPr>
              <a:t>. </a:t>
            </a:r>
          </a:p>
        </p:txBody>
      </p:sp>
      <p:pic>
        <p:nvPicPr>
          <p:cNvPr id="7" name="Picture 4" descr="부럼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014300" y="1335307"/>
            <a:ext cx="5073406" cy="4967926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2094076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21964" y="296843"/>
            <a:ext cx="8911687" cy="991330"/>
          </a:xfrm>
        </p:spPr>
        <p:txBody>
          <a:bodyPr>
            <a:noAutofit/>
          </a:bodyPr>
          <a:lstStyle/>
          <a:p>
            <a:r>
              <a:rPr lang="ko-KR" altLang="en-US" sz="6600" b="1" dirty="0">
                <a:latin typeface="Gulim" panose="020B0600000101010101" pitchFamily="34" charset="-127"/>
                <a:ea typeface="Gulim" panose="020B0600000101010101" pitchFamily="34" charset="-127"/>
              </a:rPr>
              <a:t>정월대보름의 음식</a:t>
            </a:r>
            <a:endParaRPr lang="en-US" sz="6600" b="1" dirty="0">
              <a:latin typeface="Gulim" panose="020B0600000101010101" pitchFamily="34" charset="-127"/>
              <a:ea typeface="Gulim" panose="020B0600000101010101" pitchFamily="34" charset="-127"/>
            </a:endParaRPr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>
          <a:xfrm>
            <a:off x="1423447" y="1628775"/>
            <a:ext cx="4958500" cy="4497388"/>
          </a:xfrm>
          <a:prstGeom prst="rect">
            <a:avLst/>
          </a:prstGeom>
        </p:spPr>
        <p:txBody>
          <a:bodyPr/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Tx/>
              <a:buNone/>
            </a:pPr>
            <a:r>
              <a:rPr lang="ko-KR" altLang="en-US" sz="4800" dirty="0">
                <a:latin typeface="+mj-ea"/>
                <a:ea typeface="+mj-ea"/>
              </a:rPr>
              <a:t>약밥</a:t>
            </a:r>
            <a:endParaRPr lang="en-US" altLang="ko-KR" sz="3200" dirty="0">
              <a:latin typeface="+mn-ea"/>
            </a:endParaRPr>
          </a:p>
          <a:p>
            <a:pPr>
              <a:buFontTx/>
              <a:buNone/>
            </a:pPr>
            <a:r>
              <a:rPr lang="en-US" altLang="ko-KR" sz="3200" dirty="0">
                <a:latin typeface="+mn-ea"/>
              </a:rPr>
              <a:t>-   </a:t>
            </a:r>
            <a:r>
              <a:rPr lang="ko-KR" altLang="en-US" sz="3600" dirty="0">
                <a:latin typeface="+mn-ea"/>
              </a:rPr>
              <a:t>찹쌀에 간장과 설탕으로 간을 하고 대추</a:t>
            </a:r>
            <a:r>
              <a:rPr lang="en-US" altLang="ko-KR" sz="3600" dirty="0">
                <a:latin typeface="+mn-ea"/>
              </a:rPr>
              <a:t>,</a:t>
            </a:r>
            <a:r>
              <a:rPr lang="ko-KR" altLang="en-US" sz="3600" dirty="0">
                <a:latin typeface="+mn-ea"/>
              </a:rPr>
              <a:t> 계피</a:t>
            </a:r>
            <a:r>
              <a:rPr lang="en-US" altLang="ko-KR" sz="3600" dirty="0">
                <a:latin typeface="+mn-ea"/>
              </a:rPr>
              <a:t>, </a:t>
            </a:r>
            <a:r>
              <a:rPr lang="ko-KR" altLang="en-US" sz="3600" dirty="0">
                <a:latin typeface="+mn-ea"/>
              </a:rPr>
              <a:t>곶감</a:t>
            </a:r>
            <a:r>
              <a:rPr lang="en-US" altLang="ko-KR" sz="3600" dirty="0">
                <a:latin typeface="+mn-ea"/>
              </a:rPr>
              <a:t>, </a:t>
            </a:r>
            <a:r>
              <a:rPr lang="ko-KR" altLang="en-US" sz="3600" dirty="0">
                <a:latin typeface="+mn-ea"/>
              </a:rPr>
              <a:t>잣 등을 넣고 찐 밥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22719" y="1628774"/>
            <a:ext cx="4981892" cy="46838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753313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EA8935-A7BA-4EA3-801E-DBD1D59377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59119" y="179109"/>
            <a:ext cx="9845494" cy="1159497"/>
          </a:xfrm>
        </p:spPr>
        <p:txBody>
          <a:bodyPr>
            <a:normAutofit fontScale="90000"/>
          </a:bodyPr>
          <a:lstStyle/>
          <a:p>
            <a:r>
              <a:rPr lang="ko-KR" altLang="en-US" sz="7300" dirty="0"/>
              <a:t>정월대보름</a:t>
            </a:r>
            <a:br>
              <a:rPr lang="ko-KR" altLang="en-US" dirty="0"/>
            </a:b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BBB4D57-92E3-4DFF-9687-E11C675A809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02936" y="1970202"/>
            <a:ext cx="10401676" cy="3941020"/>
          </a:xfrm>
        </p:spPr>
        <p:txBody>
          <a:bodyPr/>
          <a:lstStyle/>
          <a:p>
            <a:r>
              <a:rPr lang="ko-KR" altLang="en-US" sz="4000" dirty="0"/>
              <a:t>음력 </a:t>
            </a:r>
            <a:r>
              <a:rPr lang="en-US" altLang="ko-KR" sz="4000" dirty="0"/>
              <a:t>1</a:t>
            </a:r>
            <a:r>
              <a:rPr lang="ko-KR" altLang="en-US" sz="4000" dirty="0"/>
              <a:t>월 </a:t>
            </a:r>
            <a:r>
              <a:rPr lang="en-US" altLang="ko-KR" sz="4000" dirty="0"/>
              <a:t>15</a:t>
            </a:r>
            <a:r>
              <a:rPr lang="ko-KR" altLang="en-US" sz="4000" dirty="0"/>
              <a:t>일</a:t>
            </a:r>
          </a:p>
          <a:p>
            <a:r>
              <a:rPr lang="en-US" altLang="ko-KR" sz="4000" dirty="0"/>
              <a:t>1</a:t>
            </a:r>
            <a:r>
              <a:rPr lang="ko-KR" altLang="en-US" sz="4000" dirty="0"/>
              <a:t>년 중 맨 처음 </a:t>
            </a:r>
            <a:endParaRPr lang="en-US" altLang="ko-KR" sz="4000" dirty="0"/>
          </a:p>
          <a:p>
            <a:pPr marL="0" indent="0">
              <a:buNone/>
            </a:pPr>
            <a:r>
              <a:rPr lang="en-US" altLang="ko-KR" sz="4000" dirty="0"/>
              <a:t>    </a:t>
            </a:r>
            <a:r>
              <a:rPr lang="ko-KR" altLang="en-US" sz="4000" dirty="0"/>
              <a:t>맞는 보름</a:t>
            </a:r>
          </a:p>
          <a:p>
            <a:r>
              <a:rPr lang="ko-KR" altLang="en-US" sz="4000" dirty="0"/>
              <a:t>풍요로움의 </a:t>
            </a:r>
            <a:endParaRPr lang="en-US" altLang="ko-KR" sz="4000" dirty="0"/>
          </a:p>
          <a:p>
            <a:pPr marL="0" indent="0">
              <a:buNone/>
            </a:pPr>
            <a:r>
              <a:rPr lang="en-US" altLang="ko-KR" sz="4000" dirty="0"/>
              <a:t>    </a:t>
            </a:r>
            <a:r>
              <a:rPr lang="ko-KR" altLang="en-US" sz="4000" dirty="0"/>
              <a:t>상징</a:t>
            </a:r>
          </a:p>
          <a:p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533CDC4-5C34-499D-8B27-C613F244B76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59776" y="1338607"/>
            <a:ext cx="5118755" cy="45726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991836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39885" y="1"/>
            <a:ext cx="8664453" cy="1205592"/>
          </a:xfrm>
        </p:spPr>
        <p:txBody>
          <a:bodyPr>
            <a:noAutofit/>
          </a:bodyPr>
          <a:lstStyle/>
          <a:p>
            <a:pPr algn="ctr"/>
            <a:r>
              <a:rPr lang="ko-KR" altLang="en-US" sz="6600" b="1" dirty="0">
                <a:latin typeface="Gulim" panose="020B0600000101010101" pitchFamily="34" charset="-127"/>
                <a:ea typeface="Gulim" panose="020B0600000101010101" pitchFamily="34" charset="-127"/>
              </a:rPr>
              <a:t>정월대보름의 유래</a:t>
            </a:r>
            <a:endParaRPr lang="en-US" sz="6600" b="1" dirty="0">
              <a:latin typeface="Gulim" panose="020B0600000101010101" pitchFamily="34" charset="-127"/>
              <a:ea typeface="Gulim" panose="020B0600000101010101" pitchFamily="34" charset="-127"/>
            </a:endParaRPr>
          </a:p>
        </p:txBody>
      </p:sp>
      <p:sp>
        <p:nvSpPr>
          <p:cNvPr id="3" name="Rounded Rectangle 2"/>
          <p:cNvSpPr/>
          <p:nvPr/>
        </p:nvSpPr>
        <p:spPr>
          <a:xfrm>
            <a:off x="1077685" y="1074656"/>
            <a:ext cx="4418142" cy="2680915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ko-KR" altLang="en-US" sz="4000" dirty="0"/>
              <a:t>음력</a:t>
            </a:r>
            <a:r>
              <a:rPr lang="en-US" altLang="ko-KR" sz="4000" dirty="0"/>
              <a:t>: </a:t>
            </a:r>
          </a:p>
          <a:p>
            <a:r>
              <a:rPr lang="ko-KR" altLang="en-US" sz="4000" dirty="0"/>
              <a:t>달의 움직임을 따라가는 달력</a:t>
            </a:r>
            <a:endParaRPr lang="en-US" sz="4000" dirty="0"/>
          </a:p>
        </p:txBody>
      </p:sp>
      <p:sp>
        <p:nvSpPr>
          <p:cNvPr id="4" name="Rounded Rectangle 3"/>
          <p:cNvSpPr/>
          <p:nvPr/>
        </p:nvSpPr>
        <p:spPr>
          <a:xfrm>
            <a:off x="6112328" y="999241"/>
            <a:ext cx="4692009" cy="2756330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4000" dirty="0"/>
              <a:t>음력을 따라 농사를 짓고 살았던 옛날 사람들</a:t>
            </a:r>
            <a:endParaRPr lang="en-US" sz="4000" dirty="0"/>
          </a:p>
        </p:txBody>
      </p:sp>
      <p:sp>
        <p:nvSpPr>
          <p:cNvPr id="5" name="Rounded Rectangle 4"/>
          <p:cNvSpPr/>
          <p:nvPr/>
        </p:nvSpPr>
        <p:spPr>
          <a:xfrm>
            <a:off x="1932214" y="3978111"/>
            <a:ext cx="4713683" cy="2752627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4000" dirty="0"/>
              <a:t>달은 풍요로움을 상징</a:t>
            </a:r>
            <a:endParaRPr lang="en-US" sz="4000" dirty="0"/>
          </a:p>
        </p:txBody>
      </p:sp>
      <p:sp>
        <p:nvSpPr>
          <p:cNvPr id="6" name="Rounded Rectangle 5"/>
          <p:cNvSpPr/>
          <p:nvPr/>
        </p:nvSpPr>
        <p:spPr>
          <a:xfrm>
            <a:off x="7048767" y="3978111"/>
            <a:ext cx="4480214" cy="2752627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4000" dirty="0"/>
              <a:t>동국 세시기의 기록</a:t>
            </a:r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val="106555365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18268" y="136587"/>
            <a:ext cx="8911687" cy="991330"/>
          </a:xfrm>
        </p:spPr>
        <p:txBody>
          <a:bodyPr>
            <a:noAutofit/>
          </a:bodyPr>
          <a:lstStyle/>
          <a:p>
            <a:r>
              <a:rPr lang="ko-KR" altLang="en-US" sz="6600" b="1" dirty="0">
                <a:latin typeface="Gulim" panose="020B0600000101010101" pitchFamily="34" charset="-127"/>
                <a:ea typeface="Gulim" panose="020B0600000101010101" pitchFamily="34" charset="-127"/>
              </a:rPr>
              <a:t>정월 대보름에 하는 일</a:t>
            </a:r>
            <a:endParaRPr lang="en-US" sz="6600" b="1" dirty="0">
              <a:latin typeface="Gulim" panose="020B0600000101010101" pitchFamily="34" charset="-127"/>
              <a:ea typeface="Gulim" panose="020B0600000101010101" pitchFamily="34" charset="-127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B338AFF-55E0-4C59-972C-2E52C478AB7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24107" y="1127917"/>
            <a:ext cx="5712644" cy="5467546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1D434DB8-BCE8-414D-AE9B-174C90879A1E}"/>
              </a:ext>
            </a:extLst>
          </p:cNvPr>
          <p:cNvSpPr/>
          <p:nvPr/>
        </p:nvSpPr>
        <p:spPr>
          <a:xfrm>
            <a:off x="2055043" y="1445365"/>
            <a:ext cx="3308808" cy="754144"/>
          </a:xfrm>
          <a:prstGeom prst="rect">
            <a:avLst/>
          </a:prstGeom>
          <a:solidFill>
            <a:srgbClr val="FCCD0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00000"/>
              </a:lnSpc>
              <a:spcBef>
                <a:spcPct val="50000"/>
              </a:spcBef>
            </a:pPr>
            <a:r>
              <a:rPr lang="ko-KR" altLang="en-US" sz="4000" dirty="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rPr>
              <a:t>오곡밥 먹기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08A0764-D0D7-4D30-BFB0-6EEF364C89C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94788" y="2516957"/>
            <a:ext cx="3629319" cy="31464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652419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06252" y="325123"/>
            <a:ext cx="9025362" cy="991330"/>
          </a:xfrm>
        </p:spPr>
        <p:txBody>
          <a:bodyPr>
            <a:normAutofit fontScale="90000"/>
          </a:bodyPr>
          <a:lstStyle/>
          <a:p>
            <a:r>
              <a:rPr lang="ko-KR" altLang="en-US" sz="6600" b="1" dirty="0">
                <a:latin typeface="Gulim" panose="020B0600000101010101" pitchFamily="34" charset="-127"/>
                <a:ea typeface="Gulim" panose="020B0600000101010101" pitchFamily="34" charset="-127"/>
              </a:rPr>
              <a:t>정월대보름에 하는 </a:t>
            </a:r>
            <a:r>
              <a:rPr lang="ko-KR" altLang="en-US" sz="5400" b="1" dirty="0">
                <a:latin typeface="Gulim" panose="020B0600000101010101" pitchFamily="34" charset="-127"/>
                <a:ea typeface="Gulim" panose="020B0600000101010101" pitchFamily="34" charset="-127"/>
              </a:rPr>
              <a:t>일</a:t>
            </a:r>
            <a:endParaRPr lang="en-US" b="1" dirty="0">
              <a:latin typeface="Gulim" panose="020B0600000101010101" pitchFamily="34" charset="-127"/>
              <a:ea typeface="Gulim" panose="020B0600000101010101" pitchFamily="34" charset="-127"/>
            </a:endParaRPr>
          </a:p>
        </p:txBody>
      </p:sp>
      <p:sp>
        <p:nvSpPr>
          <p:cNvPr id="6" name="Text Box 34"/>
          <p:cNvSpPr txBox="1">
            <a:spLocks noChangeArrowheads="1"/>
          </p:cNvSpPr>
          <p:nvPr/>
        </p:nvSpPr>
        <p:spPr bwMode="auto">
          <a:xfrm>
            <a:off x="1624553" y="1414021"/>
            <a:ext cx="3657600" cy="769441"/>
          </a:xfrm>
          <a:prstGeom prst="rect">
            <a:avLst/>
          </a:prstGeom>
          <a:solidFill>
            <a:srgbClr val="FFCC66"/>
          </a:solidFill>
          <a:ln w="9525">
            <a:solidFill>
              <a:schemeClr val="tx1"/>
            </a:solidFill>
            <a:miter lim="800000"/>
            <a:headEnd/>
            <a:tailEnd/>
          </a:ln>
          <a:effectLst>
            <a:outerShdw dist="107763" dir="2700000" algn="ctr" rotWithShape="0">
              <a:schemeClr val="bg2"/>
            </a:outerShdw>
          </a:effectLst>
        </p:spPr>
        <p:txBody>
          <a:bodyPr>
            <a:spAutoFit/>
          </a:bodyPr>
          <a:lstStyle>
            <a:lvl1pPr marL="261938" indent="-261938">
              <a:defRPr kumimoji="1" sz="2400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1254125">
              <a:defRPr kumimoji="1" sz="2400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433513">
              <a:defRPr kumimoji="1" sz="2400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12900">
              <a:defRPr kumimoji="1" sz="2400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>
              <a:defRPr kumimoji="1" sz="2400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fontAlgn="base" latinLnBrk="1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fontAlgn="base" latinLnBrk="1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fontAlgn="base" latinLnBrk="1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fontAlgn="base" latinLnBrk="1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pPr algn="ctr">
              <a:lnSpc>
                <a:spcPct val="100000"/>
              </a:lnSpc>
              <a:spcBef>
                <a:spcPct val="50000"/>
              </a:spcBef>
            </a:pPr>
            <a:r>
              <a:rPr lang="ko-KR" altLang="en-US" sz="4400" dirty="0">
                <a:solidFill>
                  <a:srgbClr val="000000"/>
                </a:solidFill>
                <a:latin typeface="HY헤드라인M" pitchFamily="18" charset="-127"/>
                <a:ea typeface="HY헤드라인M" pitchFamily="18" charset="-127"/>
              </a:rPr>
              <a:t>부럼 깨기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F89931F-B7B7-4B93-A7C3-B624E2C223A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04594" y="2450969"/>
            <a:ext cx="3877559" cy="3742687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627D5B7B-2FE0-4671-9C9D-BA4D58B666D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75536" y="1414021"/>
            <a:ext cx="4843119" cy="47796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451042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94170" y="1357460"/>
            <a:ext cx="5959622" cy="5099727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41873" y="221428"/>
            <a:ext cx="8911687" cy="991330"/>
          </a:xfrm>
        </p:spPr>
        <p:txBody>
          <a:bodyPr>
            <a:noAutofit/>
          </a:bodyPr>
          <a:lstStyle/>
          <a:p>
            <a:r>
              <a:rPr lang="ko-KR" altLang="en-US" sz="6600" b="1" dirty="0">
                <a:latin typeface="Gulim" panose="020B0600000101010101" pitchFamily="34" charset="-127"/>
                <a:ea typeface="Gulim" panose="020B0600000101010101" pitchFamily="34" charset="-127"/>
              </a:rPr>
              <a:t>정월대보름에 하는 일</a:t>
            </a:r>
            <a:endParaRPr lang="en-US" sz="6600" b="1" dirty="0">
              <a:latin typeface="Gulim" panose="020B0600000101010101" pitchFamily="34" charset="-127"/>
              <a:ea typeface="Gulim" panose="020B0600000101010101" pitchFamily="34" charset="-127"/>
            </a:endParaRPr>
          </a:p>
        </p:txBody>
      </p:sp>
      <p:sp>
        <p:nvSpPr>
          <p:cNvPr id="7" name="Text Box 35"/>
          <p:cNvSpPr txBox="1">
            <a:spLocks noChangeArrowheads="1"/>
          </p:cNvSpPr>
          <p:nvPr/>
        </p:nvSpPr>
        <p:spPr bwMode="auto">
          <a:xfrm>
            <a:off x="1281080" y="1499386"/>
            <a:ext cx="3657600" cy="769441"/>
          </a:xfrm>
          <a:prstGeom prst="rect">
            <a:avLst/>
          </a:prstGeom>
          <a:solidFill>
            <a:srgbClr val="FFCC66"/>
          </a:solidFill>
          <a:ln w="9525">
            <a:solidFill>
              <a:schemeClr val="tx1"/>
            </a:solidFill>
            <a:miter lim="800000"/>
            <a:headEnd/>
            <a:tailEnd/>
          </a:ln>
          <a:effectLst>
            <a:outerShdw dist="107763" dir="2700000" algn="ctr" rotWithShape="0">
              <a:schemeClr val="bg2"/>
            </a:outerShdw>
          </a:effectLst>
        </p:spPr>
        <p:txBody>
          <a:bodyPr>
            <a:spAutoFit/>
          </a:bodyPr>
          <a:lstStyle>
            <a:lvl1pPr marL="261938" indent="-261938">
              <a:defRPr kumimoji="1" sz="2400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1254125">
              <a:defRPr kumimoji="1" sz="2400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433513">
              <a:defRPr kumimoji="1" sz="2400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12900">
              <a:defRPr kumimoji="1" sz="2400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>
              <a:defRPr kumimoji="1" sz="2400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fontAlgn="base" latinLnBrk="1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fontAlgn="base" latinLnBrk="1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fontAlgn="base" latinLnBrk="1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fontAlgn="base" latinLnBrk="1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pPr algn="ctr">
              <a:lnSpc>
                <a:spcPct val="100000"/>
              </a:lnSpc>
              <a:spcBef>
                <a:spcPct val="50000"/>
              </a:spcBef>
            </a:pPr>
            <a:r>
              <a:rPr lang="ko-KR" altLang="en-US" sz="4400" b="0" dirty="0">
                <a:latin typeface="HY헤드라인M" pitchFamily="18" charset="-127"/>
                <a:ea typeface="HY헤드라인M" pitchFamily="18" charset="-127"/>
              </a:rPr>
              <a:t>달맞이</a:t>
            </a:r>
            <a:r>
              <a:rPr lang="ko-KR" altLang="en-US" sz="4400" dirty="0">
                <a:solidFill>
                  <a:srgbClr val="000000"/>
                </a:solidFill>
                <a:latin typeface="HY헤드라인M" pitchFamily="18" charset="-127"/>
                <a:ea typeface="HY헤드라인M" pitchFamily="18" charset="-127"/>
              </a:rPr>
              <a:t> 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E7DE6BE-25B5-46FE-AAF0-5EB16E1A705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85740" y="2413529"/>
            <a:ext cx="3808430" cy="40436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798018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69097" y="296843"/>
            <a:ext cx="8911687" cy="991330"/>
          </a:xfrm>
        </p:spPr>
        <p:txBody>
          <a:bodyPr>
            <a:noAutofit/>
          </a:bodyPr>
          <a:lstStyle/>
          <a:p>
            <a:r>
              <a:rPr lang="ko-KR" altLang="en-US" sz="6600" b="1" dirty="0">
                <a:latin typeface="Gulim" panose="020B0600000101010101" pitchFamily="34" charset="-127"/>
                <a:ea typeface="Gulim" panose="020B0600000101010101" pitchFamily="34" charset="-127"/>
              </a:rPr>
              <a:t>정월대보름에 하는 일</a:t>
            </a:r>
            <a:endParaRPr lang="en-US" sz="6600" b="1" dirty="0">
              <a:latin typeface="Gulim" panose="020B0600000101010101" pitchFamily="34" charset="-127"/>
              <a:ea typeface="Gulim" panose="020B0600000101010101" pitchFamily="34" charset="-127"/>
            </a:endParaRPr>
          </a:p>
        </p:txBody>
      </p:sp>
      <p:pic>
        <p:nvPicPr>
          <p:cNvPr id="5" name="Picture 30" descr="\\전산실1\김현정\PPT자료\7차시lppt\더위팔기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70686" y="1827554"/>
            <a:ext cx="4938620" cy="49491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 Box 34"/>
          <p:cNvSpPr txBox="1">
            <a:spLocks noChangeArrowheads="1"/>
          </p:cNvSpPr>
          <p:nvPr/>
        </p:nvSpPr>
        <p:spPr bwMode="auto">
          <a:xfrm>
            <a:off x="2282312" y="1337793"/>
            <a:ext cx="3657600" cy="769441"/>
          </a:xfrm>
          <a:prstGeom prst="rect">
            <a:avLst/>
          </a:prstGeom>
          <a:solidFill>
            <a:srgbClr val="FFCC66"/>
          </a:solidFill>
          <a:ln w="9525">
            <a:solidFill>
              <a:schemeClr val="tx1"/>
            </a:solidFill>
            <a:miter lim="800000"/>
            <a:headEnd/>
            <a:tailEnd/>
          </a:ln>
          <a:effectLst>
            <a:outerShdw dist="107763" dir="2700000" algn="ctr" rotWithShape="0">
              <a:schemeClr val="bg2"/>
            </a:outerShdw>
          </a:effectLst>
        </p:spPr>
        <p:txBody>
          <a:bodyPr>
            <a:spAutoFit/>
          </a:bodyPr>
          <a:lstStyle>
            <a:lvl1pPr marL="261938" indent="-261938">
              <a:defRPr kumimoji="1" sz="2400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1254125">
              <a:defRPr kumimoji="1" sz="2400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433513">
              <a:defRPr kumimoji="1" sz="2400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12900">
              <a:defRPr kumimoji="1" sz="2400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>
              <a:defRPr kumimoji="1" sz="2400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fontAlgn="base" latinLnBrk="1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fontAlgn="base" latinLnBrk="1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fontAlgn="base" latinLnBrk="1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fontAlgn="base" latinLnBrk="1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pPr algn="ctr">
              <a:lnSpc>
                <a:spcPct val="100000"/>
              </a:lnSpc>
              <a:spcBef>
                <a:spcPct val="50000"/>
              </a:spcBef>
            </a:pPr>
            <a:r>
              <a:rPr lang="ko-KR" altLang="en-US" sz="4400" dirty="0">
                <a:solidFill>
                  <a:srgbClr val="000000"/>
                </a:solidFill>
                <a:latin typeface="HY헤드라인M" pitchFamily="18" charset="-127"/>
                <a:ea typeface="HY헤드라인M" pitchFamily="18" charset="-127"/>
              </a:rPr>
              <a:t>더위 팔기 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AFB3E3B-4C4A-45B1-9E33-338D4BA86B3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29080" y="1337793"/>
            <a:ext cx="5079379" cy="53893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894271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Image result for 정월대보름 연날리기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6082" y="1250466"/>
            <a:ext cx="5429839" cy="52030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40817" y="259136"/>
            <a:ext cx="8911687" cy="991330"/>
          </a:xfrm>
        </p:spPr>
        <p:txBody>
          <a:bodyPr>
            <a:noAutofit/>
          </a:bodyPr>
          <a:lstStyle/>
          <a:p>
            <a:r>
              <a:rPr lang="ko-KR" altLang="en-US" sz="6600" b="1" dirty="0">
                <a:latin typeface="Gulim" panose="020B0600000101010101" pitchFamily="34" charset="-127"/>
                <a:ea typeface="Gulim" panose="020B0600000101010101" pitchFamily="34" charset="-127"/>
              </a:rPr>
              <a:t>정월대보름 놀이</a:t>
            </a:r>
            <a:endParaRPr lang="en-US" sz="6600" b="1" dirty="0">
              <a:latin typeface="Gulim" panose="020B0600000101010101" pitchFamily="34" charset="-127"/>
              <a:ea typeface="Gulim" panose="020B0600000101010101" pitchFamily="34" charset="-127"/>
            </a:endParaRPr>
          </a:p>
        </p:txBody>
      </p:sp>
      <p:sp>
        <p:nvSpPr>
          <p:cNvPr id="7" name="Text Box 35"/>
          <p:cNvSpPr txBox="1">
            <a:spLocks noChangeArrowheads="1"/>
          </p:cNvSpPr>
          <p:nvPr/>
        </p:nvSpPr>
        <p:spPr bwMode="auto">
          <a:xfrm>
            <a:off x="1640817" y="1280599"/>
            <a:ext cx="4609707" cy="707886"/>
          </a:xfrm>
          <a:prstGeom prst="rect">
            <a:avLst/>
          </a:prstGeom>
          <a:solidFill>
            <a:srgbClr val="FFCC66"/>
          </a:solidFill>
          <a:ln w="9525">
            <a:solidFill>
              <a:schemeClr val="tx1"/>
            </a:solidFill>
            <a:miter lim="800000"/>
            <a:headEnd/>
            <a:tailEnd/>
          </a:ln>
          <a:effectLst>
            <a:outerShdw dist="107763" dir="2700000" algn="ctr" rotWithShape="0">
              <a:schemeClr val="bg2"/>
            </a:outerShdw>
          </a:effectLst>
        </p:spPr>
        <p:txBody>
          <a:bodyPr wrap="square">
            <a:spAutoFit/>
          </a:bodyPr>
          <a:lstStyle>
            <a:lvl1pPr marL="261938" indent="-261938">
              <a:defRPr kumimoji="1" sz="2400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1254125">
              <a:defRPr kumimoji="1" sz="2400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433513">
              <a:defRPr kumimoji="1" sz="2400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12900">
              <a:defRPr kumimoji="1" sz="2400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>
              <a:defRPr kumimoji="1" sz="2400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fontAlgn="base" latinLnBrk="1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fontAlgn="base" latinLnBrk="1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fontAlgn="base" latinLnBrk="1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fontAlgn="base" latinLnBrk="1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pPr algn="ctr">
              <a:lnSpc>
                <a:spcPct val="100000"/>
              </a:lnSpc>
              <a:spcBef>
                <a:spcPct val="50000"/>
              </a:spcBef>
            </a:pPr>
            <a:r>
              <a:rPr lang="ko-KR" altLang="en-US" sz="4000" dirty="0">
                <a:latin typeface="HY헤드라인M" pitchFamily="18" charset="-127"/>
                <a:ea typeface="HY헤드라인M" pitchFamily="18" charset="-127"/>
              </a:rPr>
              <a:t>액막이 연날리기</a:t>
            </a:r>
            <a:r>
              <a:rPr lang="ko-KR" altLang="en-US" sz="4000" dirty="0">
                <a:solidFill>
                  <a:srgbClr val="000000"/>
                </a:solidFill>
                <a:latin typeface="HY헤드라인M" pitchFamily="18" charset="-127"/>
                <a:ea typeface="HY헤드라인M" pitchFamily="18" charset="-127"/>
              </a:rPr>
              <a:t> 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E39C232-B88B-42F5-8928-78F84F0F03F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76223" y="2149312"/>
            <a:ext cx="3944454" cy="43042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119168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32237" y="1291997"/>
            <a:ext cx="7019127" cy="5120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9987" y="230855"/>
            <a:ext cx="8911687" cy="991330"/>
          </a:xfrm>
        </p:spPr>
        <p:txBody>
          <a:bodyPr>
            <a:noAutofit/>
          </a:bodyPr>
          <a:lstStyle/>
          <a:p>
            <a:r>
              <a:rPr lang="ko-KR" altLang="en-US" sz="6600" b="1" dirty="0">
                <a:latin typeface="Gulim" panose="020B0600000101010101" pitchFamily="34" charset="-127"/>
                <a:ea typeface="Gulim" panose="020B0600000101010101" pitchFamily="34" charset="-127"/>
              </a:rPr>
              <a:t>정월대보름 놀이</a:t>
            </a:r>
            <a:endParaRPr lang="en-US" sz="6600" b="1" dirty="0">
              <a:latin typeface="Gulim" panose="020B0600000101010101" pitchFamily="34" charset="-127"/>
              <a:ea typeface="Gulim" panose="020B0600000101010101" pitchFamily="34" charset="-127"/>
            </a:endParaRPr>
          </a:p>
        </p:txBody>
      </p:sp>
      <p:sp>
        <p:nvSpPr>
          <p:cNvPr id="7" name="Text Box 35"/>
          <p:cNvSpPr txBox="1">
            <a:spLocks noChangeArrowheads="1"/>
          </p:cNvSpPr>
          <p:nvPr/>
        </p:nvSpPr>
        <p:spPr bwMode="auto">
          <a:xfrm>
            <a:off x="974637" y="1537094"/>
            <a:ext cx="3657600" cy="769441"/>
          </a:xfrm>
          <a:prstGeom prst="rect">
            <a:avLst/>
          </a:prstGeom>
          <a:solidFill>
            <a:srgbClr val="FFCC66"/>
          </a:solidFill>
          <a:ln w="9525">
            <a:solidFill>
              <a:schemeClr val="tx1"/>
            </a:solidFill>
            <a:miter lim="800000"/>
            <a:headEnd/>
            <a:tailEnd/>
          </a:ln>
          <a:effectLst>
            <a:outerShdw dist="107763" dir="2700000" algn="ctr" rotWithShape="0">
              <a:schemeClr val="bg2"/>
            </a:outerShdw>
          </a:effectLst>
        </p:spPr>
        <p:txBody>
          <a:bodyPr>
            <a:spAutoFit/>
          </a:bodyPr>
          <a:lstStyle>
            <a:lvl1pPr marL="261938" indent="-261938">
              <a:defRPr kumimoji="1" sz="2400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1254125">
              <a:defRPr kumimoji="1" sz="2400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433513">
              <a:defRPr kumimoji="1" sz="2400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12900">
              <a:defRPr kumimoji="1" sz="2400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>
              <a:defRPr kumimoji="1" sz="2400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fontAlgn="base" latinLnBrk="1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fontAlgn="base" latinLnBrk="1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fontAlgn="base" latinLnBrk="1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fontAlgn="base" latinLnBrk="1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pPr algn="ctr">
              <a:lnSpc>
                <a:spcPct val="100000"/>
              </a:lnSpc>
              <a:spcBef>
                <a:spcPct val="50000"/>
              </a:spcBef>
            </a:pPr>
            <a:r>
              <a:rPr lang="ko-KR" altLang="en-US" sz="4400" dirty="0">
                <a:latin typeface="HY헤드라인M" pitchFamily="18" charset="-127"/>
                <a:ea typeface="HY헤드라인M" pitchFamily="18" charset="-127"/>
              </a:rPr>
              <a:t>다리밟기</a:t>
            </a:r>
            <a:r>
              <a:rPr lang="ko-KR" altLang="en-US" sz="3200" dirty="0">
                <a:solidFill>
                  <a:srgbClr val="000000"/>
                </a:solidFill>
                <a:latin typeface="HY헤드라인M" pitchFamily="18" charset="-127"/>
                <a:ea typeface="HY헤드라인M" pitchFamily="18" charset="-127"/>
              </a:rPr>
              <a:t> 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440EB21-F4D4-4338-B082-BC394249C41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8706" y="2981779"/>
            <a:ext cx="3633531" cy="31945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2876856"/>
      </p:ext>
    </p:extLst>
  </p:cSld>
  <p:clrMapOvr>
    <a:masterClrMapping/>
  </p:clrMapOvr>
</p:sld>
</file>

<file path=ppt/theme/theme1.xml><?xml version="1.0" encoding="utf-8"?>
<a:theme xmlns:a="http://schemas.openxmlformats.org/drawingml/2006/main" name="Wisp">
  <a:themeElements>
    <a:clrScheme name="Wisp">
      <a:dk1>
        <a:sysClr val="windowText" lastClr="000000"/>
      </a:dk1>
      <a:lt1>
        <a:sysClr val="window" lastClr="FFFFFF"/>
      </a:lt1>
      <a:dk2>
        <a:srgbClr val="647252"/>
      </a:dk2>
      <a:lt2>
        <a:srgbClr val="EAE8CF"/>
      </a:lt2>
      <a:accent1>
        <a:srgbClr val="E78712"/>
      </a:accent1>
      <a:accent2>
        <a:srgbClr val="B73C26"/>
      </a:accent2>
      <a:accent3>
        <a:srgbClr val="865331"/>
      </a:accent3>
      <a:accent4>
        <a:srgbClr val="B38648"/>
      </a:accent4>
      <a:accent5>
        <a:srgbClr val="BBB473"/>
      </a:accent5>
      <a:accent6>
        <a:srgbClr val="849276"/>
      </a:accent6>
      <a:hlink>
        <a:srgbClr val="FDAB2A"/>
      </a:hlink>
      <a:folHlink>
        <a:srgbClr val="CCB182"/>
      </a:folHlink>
    </a:clrScheme>
    <a:fontScheme name="Wisp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54F6613E-5ED7-40ED-90A8-F639BE712C0E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4133</TotalTime>
  <Words>141</Words>
  <Application>Microsoft Office PowerPoint</Application>
  <PresentationFormat>Widescreen</PresentationFormat>
  <Paragraphs>42</Paragraphs>
  <Slides>13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21" baseType="lpstr">
      <vt:lpstr>Gulim</vt:lpstr>
      <vt:lpstr>HY중고딕</vt:lpstr>
      <vt:lpstr>HY헤드라인M</vt:lpstr>
      <vt:lpstr>Arial</vt:lpstr>
      <vt:lpstr>Calibri</vt:lpstr>
      <vt:lpstr>Century Gothic</vt:lpstr>
      <vt:lpstr>Wingdings 3</vt:lpstr>
      <vt:lpstr>Wisp</vt:lpstr>
      <vt:lpstr>정월대보름</vt:lpstr>
      <vt:lpstr>정월대보름 </vt:lpstr>
      <vt:lpstr>정월대보름의 유래</vt:lpstr>
      <vt:lpstr>정월 대보름에 하는 일</vt:lpstr>
      <vt:lpstr>정월대보름에 하는 일</vt:lpstr>
      <vt:lpstr>정월대보름에 하는 일</vt:lpstr>
      <vt:lpstr>정월대보름에 하는 일</vt:lpstr>
      <vt:lpstr>정월대보름 놀이</vt:lpstr>
      <vt:lpstr>정월대보름 놀이</vt:lpstr>
      <vt:lpstr>정월대보름 놀이</vt:lpstr>
      <vt:lpstr>정월대보름 음식</vt:lpstr>
      <vt:lpstr>정월대보름 음식</vt:lpstr>
      <vt:lpstr>정월대보름의 음식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정월대보름</dc:title>
  <dc:creator>jihee</dc:creator>
  <cp:lastModifiedBy>Sunmi Yoon</cp:lastModifiedBy>
  <cp:revision>22</cp:revision>
  <dcterms:created xsi:type="dcterms:W3CDTF">2017-10-22T02:32:45Z</dcterms:created>
  <dcterms:modified xsi:type="dcterms:W3CDTF">2021-02-21T13:56:48Z</dcterms:modified>
</cp:coreProperties>
</file>