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8"/>
  </p:notesMasterIdLst>
  <p:sldIdLst>
    <p:sldId id="256" r:id="rId2"/>
    <p:sldId id="257" r:id="rId3"/>
    <p:sldId id="275" r:id="rId4"/>
    <p:sldId id="278" r:id="rId5"/>
    <p:sldId id="258" r:id="rId6"/>
    <p:sldId id="262" r:id="rId7"/>
    <p:sldId id="264" r:id="rId8"/>
    <p:sldId id="261" r:id="rId9"/>
    <p:sldId id="265" r:id="rId10"/>
    <p:sldId id="276" r:id="rId11"/>
    <p:sldId id="267" r:id="rId12"/>
    <p:sldId id="277" r:id="rId13"/>
    <p:sldId id="274" r:id="rId14"/>
    <p:sldId id="268" r:id="rId15"/>
    <p:sldId id="273" r:id="rId16"/>
    <p:sldId id="2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D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51C35-32E9-42A5-A3A9-875AF3FA276B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5E0F4-818B-48A3-B8FC-25E635796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94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0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52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518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31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732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747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98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424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244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730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527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8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1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50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4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80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BA6CE-B928-4BB4-97B4-5664378D897E}" type="datetimeFigureOut">
              <a:rPr lang="en-US" smtClean="0"/>
              <a:t>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4167527-C494-45CE-B873-2E946BC896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82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KY2T4iHhus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보름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4488" y="531665"/>
            <a:ext cx="8992552" cy="615172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76461" y="3607526"/>
            <a:ext cx="4800600" cy="1363621"/>
          </a:xfrm>
        </p:spPr>
        <p:txBody>
          <a:bodyPr>
            <a:noAutofit/>
          </a:bodyPr>
          <a:lstStyle/>
          <a:p>
            <a:r>
              <a:rPr lang="ko-KR" altLang="en-US" sz="7200" dirty="0">
                <a:solidFill>
                  <a:schemeClr val="bg1"/>
                </a:solidFill>
              </a:rPr>
              <a:t>정월대보름</a:t>
            </a:r>
            <a:endParaRPr lang="en-US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827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425" y="1325880"/>
            <a:ext cx="6111145" cy="51366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9133" y="334550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269172" y="1325880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latin typeface="HY헤드라인M" pitchFamily="18" charset="-127"/>
                <a:ea typeface="HY헤드라인M" pitchFamily="18" charset="-127"/>
              </a:rPr>
              <a:t>지신밟기</a:t>
            </a:r>
            <a:r>
              <a:rPr lang="ko-KR" altLang="en-US" sz="32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155471-C229-40B9-B24C-702BAA9A8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591" y="2107097"/>
            <a:ext cx="2663687" cy="435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65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정월대보름 연날리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190" y="1191274"/>
            <a:ext cx="6206447" cy="502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586" y="199944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209923" y="1370177"/>
            <a:ext cx="4605931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latin typeface="HY헤드라인M" pitchFamily="18" charset="-127"/>
                <a:ea typeface="HY헤드라인M" pitchFamily="18" charset="-127"/>
              </a:rPr>
              <a:t>액막이 연날리기</a:t>
            </a: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DB7B88-22E1-46E0-949D-2BBA9507C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540" y="2156792"/>
            <a:ext cx="3945832" cy="405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91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4258" y="1398843"/>
            <a:ext cx="3783968" cy="50409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8889" y="225219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404258" y="1216549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latin typeface="HY헤드라인M" pitchFamily="18" charset="-127"/>
                <a:ea typeface="HY헤드라인M" pitchFamily="18" charset="-127"/>
              </a:rPr>
              <a:t>달집태우기</a:t>
            </a: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0719" y="1216548"/>
            <a:ext cx="6019686" cy="5223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42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140" y="417442"/>
            <a:ext cx="9894472" cy="908437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787524" y="1598614"/>
            <a:ext cx="4872355" cy="449738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4800" dirty="0">
                <a:latin typeface="+mn-ea"/>
              </a:rPr>
              <a:t>부럼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n-ea"/>
              </a:rPr>
              <a:t> </a:t>
            </a:r>
            <a:r>
              <a:rPr lang="en-US" altLang="ko-KR" sz="3200" dirty="0">
                <a:latin typeface="+mn-ea"/>
              </a:rPr>
              <a:t>-</a:t>
            </a:r>
            <a:r>
              <a:rPr lang="ko-KR" altLang="en-US" sz="3200" dirty="0">
                <a:latin typeface="+mn-ea"/>
              </a:rPr>
              <a:t>음력 정월 보름날 아침에 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n-ea"/>
              </a:rPr>
              <a:t>   먹는 잣 </a:t>
            </a:r>
            <a:r>
              <a:rPr lang="en-US" altLang="ko-KR" sz="3200" dirty="0">
                <a:latin typeface="+mn-ea"/>
              </a:rPr>
              <a:t>·</a:t>
            </a:r>
            <a:r>
              <a:rPr lang="ko-KR" altLang="en-US" sz="3200" dirty="0">
                <a:latin typeface="+mn-ea"/>
              </a:rPr>
              <a:t>날밤 </a:t>
            </a:r>
            <a:r>
              <a:rPr lang="en-US" altLang="ko-KR" sz="3200" dirty="0">
                <a:latin typeface="+mn-ea"/>
              </a:rPr>
              <a:t>·</a:t>
            </a:r>
            <a:r>
              <a:rPr lang="ko-KR" altLang="en-US" sz="3200" dirty="0">
                <a:latin typeface="+mn-ea"/>
              </a:rPr>
              <a:t>호두 </a:t>
            </a:r>
            <a:r>
              <a:rPr lang="en-US" altLang="ko-KR" sz="3200" dirty="0">
                <a:latin typeface="+mn-ea"/>
              </a:rPr>
              <a:t>·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n-ea"/>
              </a:rPr>
              <a:t>   은행 </a:t>
            </a:r>
            <a:r>
              <a:rPr lang="en-US" altLang="ko-KR" sz="3200" dirty="0">
                <a:latin typeface="+mn-ea"/>
              </a:rPr>
              <a:t>·</a:t>
            </a:r>
            <a:r>
              <a:rPr lang="ko-KR" altLang="en-US" sz="3200" dirty="0">
                <a:latin typeface="+mn-ea"/>
              </a:rPr>
              <a:t>땅콩 따위의 총칭</a:t>
            </a:r>
            <a:endParaRPr lang="en-US" altLang="ko-KR" sz="3200" dirty="0">
              <a:latin typeface="+mn-ea"/>
            </a:endParaRPr>
          </a:p>
          <a:p>
            <a:pPr>
              <a:buClrTx/>
              <a:buFontTx/>
              <a:buChar char="-"/>
            </a:pPr>
            <a:r>
              <a:rPr lang="ko-KR" altLang="en-US" sz="3200" dirty="0">
                <a:latin typeface="+mn-ea"/>
              </a:rPr>
              <a:t>부스럼 예방</a:t>
            </a:r>
            <a:endParaRPr lang="en-US" altLang="ko-KR" sz="3200" dirty="0">
              <a:latin typeface="+mn-ea"/>
            </a:endParaRPr>
          </a:p>
          <a:p>
            <a:pPr>
              <a:buClrTx/>
              <a:buFontTx/>
              <a:buChar char="-"/>
            </a:pPr>
            <a:r>
              <a:rPr lang="ko-KR" altLang="en-US" sz="3200" dirty="0">
                <a:latin typeface="+mn-ea"/>
              </a:rPr>
              <a:t>치아를 튼튼하게 함</a:t>
            </a:r>
            <a:endParaRPr lang="en-US" altLang="ko-KR" sz="3200" dirty="0">
              <a:latin typeface="+mn-ea"/>
            </a:endParaRPr>
          </a:p>
        </p:txBody>
      </p:sp>
      <p:pic>
        <p:nvPicPr>
          <p:cNvPr id="7" name="Picture 4" descr="부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20954" y="1431235"/>
            <a:ext cx="4783658" cy="474096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0940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11" y="364367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628775"/>
            <a:ext cx="5608319" cy="4497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4800" dirty="0">
                <a:latin typeface="+mj-ea"/>
                <a:ea typeface="+mj-ea"/>
              </a:rPr>
              <a:t>오곡밥 </a:t>
            </a:r>
          </a:p>
          <a:p>
            <a:pPr>
              <a:buFontTx/>
              <a:buNone/>
            </a:pPr>
            <a:r>
              <a:rPr lang="en-US" altLang="ko-KR" sz="3200" dirty="0">
                <a:latin typeface="+mj-ea"/>
                <a:ea typeface="+mj-ea"/>
              </a:rPr>
              <a:t>-</a:t>
            </a:r>
            <a:r>
              <a:rPr lang="ko-KR" altLang="en-US" sz="3200" dirty="0">
                <a:latin typeface="+mj-ea"/>
                <a:ea typeface="+mj-ea"/>
              </a:rPr>
              <a:t>대보름날의 절식음식으로 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j-ea"/>
                <a:ea typeface="+mj-ea"/>
              </a:rPr>
              <a:t>  찹쌀</a:t>
            </a:r>
            <a:r>
              <a:rPr lang="en-US" altLang="ko-KR" sz="3200" dirty="0">
                <a:latin typeface="+mj-ea"/>
                <a:ea typeface="+mj-ea"/>
              </a:rPr>
              <a:t>, </a:t>
            </a:r>
            <a:r>
              <a:rPr lang="ko-KR" altLang="en-US" sz="3200" dirty="0">
                <a:latin typeface="+mj-ea"/>
                <a:ea typeface="+mj-ea"/>
              </a:rPr>
              <a:t>차조</a:t>
            </a:r>
            <a:r>
              <a:rPr lang="en-US" altLang="ko-KR" sz="3200" dirty="0">
                <a:latin typeface="+mj-ea"/>
                <a:ea typeface="+mj-ea"/>
              </a:rPr>
              <a:t>, </a:t>
            </a:r>
            <a:r>
              <a:rPr lang="ko-KR" altLang="en-US" sz="3200" dirty="0">
                <a:latin typeface="+mj-ea"/>
                <a:ea typeface="+mj-ea"/>
              </a:rPr>
              <a:t>붉은팥</a:t>
            </a:r>
            <a:r>
              <a:rPr lang="en-US" altLang="ko-KR" sz="3200" dirty="0">
                <a:latin typeface="+mj-ea"/>
                <a:ea typeface="+mj-ea"/>
              </a:rPr>
              <a:t>,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j-ea"/>
                <a:ea typeface="+mj-ea"/>
              </a:rPr>
              <a:t>  찰수수</a:t>
            </a:r>
            <a:r>
              <a:rPr lang="en-US" altLang="ko-KR" sz="3200" dirty="0">
                <a:latin typeface="+mj-ea"/>
                <a:ea typeface="+mj-ea"/>
              </a:rPr>
              <a:t>,</a:t>
            </a:r>
            <a:r>
              <a:rPr lang="ko-KR" altLang="en-US" sz="3200" dirty="0">
                <a:latin typeface="+mj-ea"/>
                <a:ea typeface="+mj-ea"/>
              </a:rPr>
              <a:t>검은 콩 등을 섞어 </a:t>
            </a:r>
          </a:p>
          <a:p>
            <a:pPr>
              <a:buFontTx/>
              <a:buNone/>
            </a:pPr>
            <a:r>
              <a:rPr lang="en-US" altLang="ko-KR" sz="3200" dirty="0">
                <a:latin typeface="+mj-ea"/>
                <a:ea typeface="+mj-ea"/>
              </a:rPr>
              <a:t>  5</a:t>
            </a:r>
            <a:r>
              <a:rPr lang="ko-KR" altLang="en-US" sz="3200" dirty="0">
                <a:latin typeface="+mj-ea"/>
                <a:ea typeface="+mj-ea"/>
              </a:rPr>
              <a:t>가지 곡식으로 지은 밥</a:t>
            </a:r>
            <a:endParaRPr lang="en-US" altLang="ko-KR" sz="3200" dirty="0">
              <a:latin typeface="+mj-ea"/>
              <a:ea typeface="+mj-ea"/>
            </a:endParaRPr>
          </a:p>
          <a:p>
            <a:pPr>
              <a:buFontTx/>
              <a:buNone/>
            </a:pPr>
            <a:r>
              <a:rPr lang="en-US" altLang="ko-KR" sz="3200" dirty="0">
                <a:latin typeface="+mj-ea"/>
                <a:ea typeface="+mj-ea"/>
              </a:rPr>
              <a:t>- </a:t>
            </a:r>
            <a:r>
              <a:rPr lang="ko-KR" altLang="en-US" sz="3200" dirty="0">
                <a:latin typeface="+mj-ea"/>
                <a:ea typeface="+mj-ea"/>
              </a:rPr>
              <a:t>풍년을 기원 </a:t>
            </a:r>
          </a:p>
        </p:txBody>
      </p:sp>
      <p:pic>
        <p:nvPicPr>
          <p:cNvPr id="8" name="Picture 4" descr="오곡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01499" y="1628775"/>
            <a:ext cx="4603112" cy="46805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8760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8950" y="357712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정월대보름의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628775"/>
            <a:ext cx="5608319" cy="4497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ko-KR" altLang="en-US" sz="4800" dirty="0">
                <a:latin typeface="+mj-ea"/>
                <a:ea typeface="+mj-ea"/>
              </a:rPr>
              <a:t>약밥</a:t>
            </a:r>
            <a:endParaRPr lang="en-US" altLang="ko-KR" sz="3200" dirty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3200" dirty="0">
                <a:latin typeface="+mn-ea"/>
              </a:rPr>
              <a:t>찹쌀에 간장과 설탕으로 간을 하고 대추</a:t>
            </a:r>
            <a:r>
              <a:rPr lang="en-US" altLang="ko-KR" sz="3200" dirty="0">
                <a:latin typeface="+mn-ea"/>
              </a:rPr>
              <a:t>,</a:t>
            </a:r>
            <a:r>
              <a:rPr lang="ko-KR" altLang="en-US" sz="3200" dirty="0">
                <a:latin typeface="+mn-ea"/>
              </a:rPr>
              <a:t> 계피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곶감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잣 등을 넣고 찐 밥</a:t>
            </a:r>
            <a:endParaRPr lang="en-US" altLang="ko-KR" sz="3200" dirty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3200" dirty="0">
                <a:latin typeface="+mn-ea"/>
              </a:rPr>
              <a:t>한해의 액운을 막아줌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667" y="1442286"/>
            <a:ext cx="4981892" cy="468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33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9591" y="387626"/>
            <a:ext cx="9805021" cy="938253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정월대보름의 음식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628775"/>
            <a:ext cx="5724939" cy="4497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ko-KR" altLang="en-US" sz="4800" dirty="0">
                <a:latin typeface="+mj-ea"/>
                <a:ea typeface="+mj-ea"/>
              </a:rPr>
              <a:t>묵은나물</a:t>
            </a:r>
            <a:endParaRPr lang="ko-KR" altLang="en-US" sz="4400" dirty="0">
              <a:latin typeface="+mj-ea"/>
              <a:ea typeface="+mj-ea"/>
            </a:endParaRPr>
          </a:p>
          <a:p>
            <a:pPr>
              <a:buFontTx/>
              <a:buNone/>
            </a:pPr>
            <a:r>
              <a:rPr lang="en-US" altLang="ko-KR" sz="3200" dirty="0">
                <a:latin typeface="+mn-ea"/>
              </a:rPr>
              <a:t>&lt;</a:t>
            </a:r>
            <a:r>
              <a:rPr lang="ko-KR" altLang="en-US" sz="3200" dirty="0">
                <a:latin typeface="+mn-ea"/>
              </a:rPr>
              <a:t>진채식</a:t>
            </a:r>
            <a:r>
              <a:rPr lang="en-US" altLang="ko-KR" sz="3200" dirty="0">
                <a:latin typeface="+mn-ea"/>
              </a:rPr>
              <a:t>&gt;</a:t>
            </a:r>
          </a:p>
          <a:p>
            <a:pPr>
              <a:buFontTx/>
              <a:buNone/>
            </a:pPr>
            <a:r>
              <a:rPr lang="en-US" altLang="ko-KR" sz="3200" dirty="0">
                <a:latin typeface="+mn-ea"/>
              </a:rPr>
              <a:t>-   </a:t>
            </a:r>
            <a:r>
              <a:rPr lang="ko-KR" altLang="en-US" sz="3200" dirty="0">
                <a:latin typeface="+mn-ea"/>
              </a:rPr>
              <a:t>콩나물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무나물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고사리나물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취나물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도라지나물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시래기</a:t>
            </a:r>
            <a:r>
              <a:rPr lang="en-US" altLang="ko-KR" sz="3200" dirty="0">
                <a:latin typeface="+mn-ea"/>
              </a:rPr>
              <a:t>,</a:t>
            </a:r>
          </a:p>
          <a:p>
            <a:pPr>
              <a:buFontTx/>
              <a:buNone/>
            </a:pPr>
            <a:r>
              <a:rPr lang="ko-KR" altLang="en-US" sz="3200" dirty="0">
                <a:latin typeface="+mn-ea"/>
              </a:rPr>
              <a:t>   고구마순나물</a:t>
            </a:r>
            <a:r>
              <a:rPr lang="en-US" altLang="ko-KR" sz="3200" dirty="0">
                <a:latin typeface="+mn-ea"/>
              </a:rPr>
              <a:t>, </a:t>
            </a:r>
            <a:r>
              <a:rPr lang="ko-KR" altLang="en-US" sz="3200" dirty="0">
                <a:latin typeface="+mn-ea"/>
              </a:rPr>
              <a:t>호박고지 나물 등</a:t>
            </a:r>
            <a:endParaRPr lang="en-US" altLang="ko-KR" sz="3200" dirty="0">
              <a:latin typeface="+mn-ea"/>
            </a:endParaRPr>
          </a:p>
          <a:p>
            <a:pPr>
              <a:buFontTx/>
              <a:buNone/>
            </a:pPr>
            <a:r>
              <a:rPr lang="en-US" altLang="ko-KR" sz="3200" dirty="0">
                <a:latin typeface="+mn-ea"/>
              </a:rPr>
              <a:t>- </a:t>
            </a:r>
            <a:r>
              <a:rPr lang="ko-KR" altLang="en-US" sz="3200" dirty="0">
                <a:latin typeface="+mn-ea"/>
              </a:rPr>
              <a:t>한해의 건강과 풍요를 기원</a:t>
            </a:r>
          </a:p>
        </p:txBody>
      </p:sp>
      <p:pic>
        <p:nvPicPr>
          <p:cNvPr id="5" name="Picture 4" descr="대보름나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1319" y="1628775"/>
            <a:ext cx="5018721" cy="47494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6547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정월대보름 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8186" y="1326896"/>
            <a:ext cx="6687094" cy="501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8662" y="1387929"/>
            <a:ext cx="485952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  <a:p>
            <a:r>
              <a:rPr lang="ko-KR" altLang="en-US" sz="4000" dirty="0"/>
              <a:t>음력 </a:t>
            </a:r>
            <a:r>
              <a:rPr lang="en-US" altLang="ko-KR" sz="4000" dirty="0"/>
              <a:t>1</a:t>
            </a:r>
            <a:r>
              <a:rPr lang="ko-KR" altLang="en-US" sz="4000" dirty="0"/>
              <a:t>월 </a:t>
            </a:r>
            <a:r>
              <a:rPr lang="en-US" altLang="ko-KR" sz="4000" dirty="0"/>
              <a:t>15</a:t>
            </a:r>
            <a:r>
              <a:rPr lang="ko-KR" altLang="en-US" sz="4000" dirty="0"/>
              <a:t>일</a:t>
            </a:r>
            <a:endParaRPr lang="en-US" altLang="ko-KR" sz="4000" dirty="0"/>
          </a:p>
          <a:p>
            <a:r>
              <a:rPr lang="ko-KR" altLang="en-US" sz="4000" dirty="0"/>
              <a:t>정월</a:t>
            </a:r>
            <a:r>
              <a:rPr lang="en-US" altLang="ko-KR" sz="4000" dirty="0"/>
              <a:t>: </a:t>
            </a:r>
            <a:r>
              <a:rPr lang="ko-KR" altLang="en-US" sz="4000" dirty="0"/>
              <a:t>음력 </a:t>
            </a:r>
            <a:r>
              <a:rPr lang="en-US" altLang="ko-KR" sz="4000" dirty="0"/>
              <a:t>1</a:t>
            </a:r>
            <a:r>
              <a:rPr lang="ko-KR" altLang="en-US" sz="4000" dirty="0"/>
              <a:t>월</a:t>
            </a:r>
            <a:endParaRPr lang="en-US" altLang="ko-KR" sz="4000" dirty="0"/>
          </a:p>
          <a:p>
            <a:r>
              <a:rPr lang="en-US" altLang="ko-KR" sz="4000" dirty="0"/>
              <a:t>15</a:t>
            </a:r>
            <a:r>
              <a:rPr lang="ko-KR" altLang="en-US" sz="4000" dirty="0"/>
              <a:t>일</a:t>
            </a:r>
            <a:r>
              <a:rPr lang="en-US" altLang="ko-KR" sz="4000" dirty="0"/>
              <a:t>: </a:t>
            </a:r>
            <a:r>
              <a:rPr lang="ko-KR" altLang="en-US" sz="4000" dirty="0"/>
              <a:t>매월 보름달이 </a:t>
            </a:r>
            <a:endParaRPr lang="en-US" altLang="ko-KR" sz="4000" dirty="0"/>
          </a:p>
          <a:p>
            <a:r>
              <a:rPr lang="en-US" altLang="ko-KR" sz="4000" dirty="0"/>
              <a:t>         </a:t>
            </a:r>
            <a:r>
              <a:rPr lang="ko-KR" altLang="en-US" sz="4000" dirty="0"/>
              <a:t> 뜨는 날</a:t>
            </a:r>
            <a:endParaRPr lang="en-US" altLang="ko-KR" sz="4000" dirty="0"/>
          </a:p>
          <a:p>
            <a:r>
              <a:rPr lang="ko-KR" altLang="en-US" sz="4000" dirty="0"/>
              <a:t>대보름</a:t>
            </a:r>
            <a:r>
              <a:rPr lang="en-US" altLang="ko-KR" sz="4000" dirty="0"/>
              <a:t>: </a:t>
            </a:r>
            <a:r>
              <a:rPr lang="ko-KR" altLang="en-US" sz="4000" dirty="0"/>
              <a:t>가장 크게 보이는 보름달</a:t>
            </a:r>
            <a:endParaRPr lang="en-US" altLang="ko-KR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5738CE9-F5BF-456A-B227-7A647CE58086}"/>
              </a:ext>
            </a:extLst>
          </p:cNvPr>
          <p:cNvSpPr/>
          <p:nvPr/>
        </p:nvSpPr>
        <p:spPr>
          <a:xfrm>
            <a:off x="1689652" y="377687"/>
            <a:ext cx="4780722" cy="9492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C752A5-DB59-4AE3-968C-EE2E41D86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193" y="187838"/>
            <a:ext cx="4273666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34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9774" y="288235"/>
            <a:ext cx="6828183" cy="907418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ko-KR" altLang="en-US" sz="60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정월대보름의 유래</a:t>
            </a:r>
            <a:endParaRPr lang="en-US" sz="60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77685" y="1371600"/>
            <a:ext cx="4309324" cy="238397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농경중심의 사회</a:t>
            </a:r>
            <a:endParaRPr lang="en-US" altLang="ko-KR" sz="4000" dirty="0"/>
          </a:p>
          <a:p>
            <a:pPr algn="ctr"/>
            <a:r>
              <a:rPr lang="ko-KR" altLang="en-US" sz="4000" dirty="0"/>
              <a:t>달은 풍요로움을 상징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6112329" y="1371600"/>
            <a:ext cx="4204488" cy="238397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동국 세시기의 기록</a:t>
            </a:r>
            <a:endParaRPr lang="en-US" sz="4000" dirty="0"/>
          </a:p>
        </p:txBody>
      </p:sp>
      <p:sp>
        <p:nvSpPr>
          <p:cNvPr id="7" name="Rounded Rectangle 6"/>
          <p:cNvSpPr/>
          <p:nvPr/>
        </p:nvSpPr>
        <p:spPr>
          <a:xfrm>
            <a:off x="1932214" y="4045226"/>
            <a:ext cx="4180115" cy="23936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태고적 풍속은 대보름을 설처럼 여김</a:t>
            </a:r>
            <a:endParaRPr lang="en-US" sz="4000" dirty="0"/>
          </a:p>
        </p:txBody>
      </p:sp>
      <p:sp>
        <p:nvSpPr>
          <p:cNvPr id="8" name="Rounded Rectangle 7"/>
          <p:cNvSpPr/>
          <p:nvPr/>
        </p:nvSpPr>
        <p:spPr>
          <a:xfrm>
            <a:off x="6937513" y="4045226"/>
            <a:ext cx="4313583" cy="239367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중국</a:t>
            </a:r>
            <a:r>
              <a:rPr lang="en-US" altLang="ko-KR" sz="4000" dirty="0"/>
              <a:t>: </a:t>
            </a:r>
            <a:r>
              <a:rPr lang="ko-KR" altLang="en-US" sz="4000" dirty="0"/>
              <a:t>가장 중요한 </a:t>
            </a:r>
            <a:r>
              <a:rPr lang="en-US" altLang="ko-KR" sz="4000" dirty="0"/>
              <a:t>8</a:t>
            </a:r>
            <a:r>
              <a:rPr lang="ko-KR" altLang="en-US" sz="4000" dirty="0"/>
              <a:t>일 중 하나</a:t>
            </a:r>
            <a:endParaRPr lang="en-US" altLang="ko-KR" sz="4000" dirty="0"/>
          </a:p>
          <a:p>
            <a:pPr algn="ctr"/>
            <a:r>
              <a:rPr lang="ko-KR" altLang="en-US" sz="4000" dirty="0"/>
              <a:t>일본</a:t>
            </a:r>
            <a:r>
              <a:rPr lang="en-US" altLang="ko-KR" sz="4000" dirty="0"/>
              <a:t>: </a:t>
            </a:r>
            <a:r>
              <a:rPr lang="ko-KR" altLang="en-US" sz="4000" dirty="0"/>
              <a:t>소정월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6555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Y2T4iHhusc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74057" y="159026"/>
            <a:ext cx="10045700" cy="659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45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714" y="334550"/>
            <a:ext cx="8458199" cy="991330"/>
          </a:xfrm>
        </p:spPr>
        <p:txBody>
          <a:bodyPr>
            <a:normAutofit fontScale="90000"/>
          </a:bodyPr>
          <a:lstStyle/>
          <a:p>
            <a:r>
              <a:rPr lang="ko-KR" alt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br>
              <a:rPr lang="en-US" sz="7200" b="1" dirty="0">
                <a:latin typeface="Gulim" panose="020B0600000101010101" pitchFamily="34" charset="-127"/>
                <a:ea typeface="Gulim" panose="020B0600000101010101" pitchFamily="34" charset="-127"/>
              </a:rPr>
            </a:br>
            <a:br>
              <a:rPr lang="ko-KR" altLang="en-US" b="1" dirty="0">
                <a:latin typeface="Gulim" panose="020B0600000101010101" pitchFamily="34" charset="-127"/>
                <a:ea typeface="Gulim" panose="020B0600000101010101" pitchFamily="34" charset="-127"/>
              </a:rPr>
            </a:br>
            <a:endParaRPr lang="en-US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2061493" y="1590041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b="0" dirty="0">
                <a:latin typeface="HY헤드라인M" pitchFamily="18" charset="-127"/>
                <a:ea typeface="HY헤드라인M" pitchFamily="18" charset="-127"/>
              </a:rPr>
              <a:t>오곡밥 먹기</a:t>
            </a:r>
            <a:endParaRPr lang="ko-KR" altLang="en-US" sz="400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FB7E64-5401-47F2-9EAA-44FE453A5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503" y="1463040"/>
            <a:ext cx="5227983" cy="52160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B0E809-95FE-483D-904B-6FB46DAD3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2771" y="2435087"/>
            <a:ext cx="4269732" cy="424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524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018" y="334550"/>
            <a:ext cx="9874594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1262270" y="1493988"/>
            <a:ext cx="4959626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부럼 깨기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567312-5D09-49ED-A0B1-26243A098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896" y="1409934"/>
            <a:ext cx="5342489" cy="503062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AA4BBD-CBEA-417F-BA4E-419997096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270" y="2201874"/>
            <a:ext cx="5088835" cy="423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10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357" y="1203505"/>
            <a:ext cx="5386943" cy="52836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8585" y="212175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983051" y="1479508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b="0" dirty="0">
                <a:latin typeface="HY헤드라인M" pitchFamily="18" charset="-127"/>
                <a:ea typeface="HY헤드라인M" pitchFamily="18" charset="-127"/>
              </a:rPr>
              <a:t>달맞이</a:t>
            </a: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AEC9E2-97B0-4D9C-8AB2-E2F19279D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4656" y="2273217"/>
            <a:ext cx="4074390" cy="4213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980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334550"/>
            <a:ext cx="8911687" cy="991330"/>
          </a:xfrm>
        </p:spPr>
        <p:txBody>
          <a:bodyPr/>
          <a:lstStyle/>
          <a:p>
            <a:r>
              <a:rPr lang="ko-KR" altLang="en-US" sz="54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정월대보름에 하는 일</a:t>
            </a:r>
            <a:endParaRPr lang="en-US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5" name="Picture 30" descr="\\전산실1\김현정\PPT자료\7차시lppt\더위팔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078" y="2174736"/>
            <a:ext cx="4950348" cy="460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2431091" y="1396365"/>
            <a:ext cx="3657600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더위 팔기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10CF08-95E5-401C-9F03-BA5583242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427" y="1242391"/>
            <a:ext cx="5002716" cy="538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42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747" y="1226489"/>
            <a:ext cx="6674194" cy="512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102" y="235159"/>
            <a:ext cx="8911687" cy="991330"/>
          </a:xfrm>
        </p:spPr>
        <p:txBody>
          <a:bodyPr>
            <a:noAutofit/>
          </a:bodyPr>
          <a:lstStyle/>
          <a:p>
            <a:r>
              <a:rPr lang="ko-KR" altLang="en-US" sz="6600" b="1" dirty="0">
                <a:latin typeface="Gulim" panose="020B0600000101010101" pitchFamily="34" charset="-127"/>
                <a:ea typeface="Gulim" panose="020B0600000101010101" pitchFamily="34" charset="-127"/>
              </a:rPr>
              <a:t>정월대보름 놀이</a:t>
            </a:r>
            <a:endParaRPr lang="en-US" sz="6600" b="1" dirty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sp>
        <p:nvSpPr>
          <p:cNvPr id="7" name="Text Box 35"/>
          <p:cNvSpPr txBox="1">
            <a:spLocks noChangeArrowheads="1"/>
          </p:cNvSpPr>
          <p:nvPr/>
        </p:nvSpPr>
        <p:spPr bwMode="auto">
          <a:xfrm>
            <a:off x="1302026" y="1325880"/>
            <a:ext cx="3962676" cy="707886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square">
            <a:spAutoFit/>
          </a:bodyPr>
          <a:lstStyle>
            <a:lvl1pPr marL="261938" indent="-261938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1254125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433513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12900"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fontAlgn="base" latinLnBrk="1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ko-KR" altLang="en-US" sz="4000" dirty="0">
                <a:latin typeface="HY헤드라인M" pitchFamily="18" charset="-127"/>
                <a:ea typeface="HY헤드라인M" pitchFamily="18" charset="-127"/>
              </a:rPr>
              <a:t>다리밟기</a:t>
            </a:r>
            <a:r>
              <a:rPr lang="ko-KR" altLang="en-US" sz="400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F65F9-4727-41B2-848F-3FE29F015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026" y="2405271"/>
            <a:ext cx="3637721" cy="319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7685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7219</TotalTime>
  <Words>194</Words>
  <Application>Microsoft Office PowerPoint</Application>
  <PresentationFormat>Widescreen</PresentationFormat>
  <Paragraphs>54</Paragraphs>
  <Slides>16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Gulim</vt:lpstr>
      <vt:lpstr>HY중고딕</vt:lpstr>
      <vt:lpstr>HY헤드라인M</vt:lpstr>
      <vt:lpstr>Arial</vt:lpstr>
      <vt:lpstr>Calibri</vt:lpstr>
      <vt:lpstr>Century Gothic</vt:lpstr>
      <vt:lpstr>Wingdings 3</vt:lpstr>
      <vt:lpstr>Wisp</vt:lpstr>
      <vt:lpstr>정월대보름</vt:lpstr>
      <vt:lpstr>PowerPoint Presentation</vt:lpstr>
      <vt:lpstr>정월대보름의 유래</vt:lpstr>
      <vt:lpstr>PowerPoint Presentation</vt:lpstr>
      <vt:lpstr>정월대보름에 하는 일  </vt:lpstr>
      <vt:lpstr>정월대보름에 하는 일</vt:lpstr>
      <vt:lpstr>정월대보름에 하는 일</vt:lpstr>
      <vt:lpstr>정월대보름에 하는 일</vt:lpstr>
      <vt:lpstr>정월대보름 놀이</vt:lpstr>
      <vt:lpstr>정월대보름 놀이</vt:lpstr>
      <vt:lpstr>정월대보름 놀이</vt:lpstr>
      <vt:lpstr>정월대보름 놀이</vt:lpstr>
      <vt:lpstr>정월대보름 음식</vt:lpstr>
      <vt:lpstr>정월대보름 음식</vt:lpstr>
      <vt:lpstr>정월대보름의 음식</vt:lpstr>
      <vt:lpstr>정월대보름의 음식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정월대보름</dc:title>
  <dc:creator>jihee</dc:creator>
  <cp:lastModifiedBy>Sunmi Yoon</cp:lastModifiedBy>
  <cp:revision>28</cp:revision>
  <dcterms:created xsi:type="dcterms:W3CDTF">2017-10-22T02:32:45Z</dcterms:created>
  <dcterms:modified xsi:type="dcterms:W3CDTF">2021-02-21T13:54:39Z</dcterms:modified>
</cp:coreProperties>
</file>