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07" r:id="rId2"/>
    <p:sldId id="309" r:id="rId3"/>
    <p:sldId id="312" r:id="rId4"/>
    <p:sldId id="320" r:id="rId5"/>
    <p:sldId id="321" r:id="rId6"/>
    <p:sldId id="310" r:id="rId7"/>
    <p:sldId id="315" r:id="rId8"/>
    <p:sldId id="311" r:id="rId9"/>
    <p:sldId id="316" r:id="rId10"/>
    <p:sldId id="322" r:id="rId11"/>
    <p:sldId id="317" r:id="rId12"/>
    <p:sldId id="318" r:id="rId13"/>
    <p:sldId id="323" r:id="rId14"/>
    <p:sldId id="324" r:id="rId15"/>
    <p:sldId id="325" r:id="rId16"/>
    <p:sldId id="326" r:id="rId17"/>
    <p:sldId id="31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1" d="100"/>
          <a:sy n="61" d="100"/>
        </p:scale>
        <p:origin x="87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7697E0-4F77-49CF-8D35-A44DA36E08B8}" type="doc">
      <dgm:prSet loTypeId="urn:microsoft.com/office/officeart/2005/8/layout/process5" loCatId="process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646138A9-ED42-40E1-B14B-6E826E659CBB}">
      <dgm:prSet phldrT="[Text]"/>
      <dgm:spPr/>
      <dgm:t>
        <a:bodyPr/>
        <a:lstStyle/>
        <a:p>
          <a:r>
            <a:rPr lang="ko-KR" altLang="en-US" b="1" dirty="0"/>
            <a:t>태어남</a:t>
          </a:r>
          <a:endParaRPr lang="en-US" b="1" dirty="0"/>
        </a:p>
      </dgm:t>
    </dgm:pt>
    <dgm:pt modelId="{35D74409-3623-4642-BF3F-759F2C24A1D5}" type="parTrans" cxnId="{B96F35D1-EE73-4DD8-AECA-33F10A8576E0}">
      <dgm:prSet/>
      <dgm:spPr/>
      <dgm:t>
        <a:bodyPr/>
        <a:lstStyle/>
        <a:p>
          <a:endParaRPr lang="en-US" b="1"/>
        </a:p>
      </dgm:t>
    </dgm:pt>
    <dgm:pt modelId="{4890639C-7933-4475-84D4-EF1B6743BF75}" type="sibTrans" cxnId="{B96F35D1-EE73-4DD8-AECA-33F10A8576E0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EEA0D8B0-4B95-4230-A481-3015ECCE4AC7}">
      <dgm:prSet phldrT="[Text]"/>
      <dgm:spPr/>
      <dgm:t>
        <a:bodyPr/>
        <a:lstStyle/>
        <a:p>
          <a:r>
            <a:rPr lang="ko-KR" altLang="en-US" b="1" dirty="0"/>
            <a:t>백일</a:t>
          </a:r>
          <a:endParaRPr lang="en-US" b="1" dirty="0"/>
        </a:p>
      </dgm:t>
    </dgm:pt>
    <dgm:pt modelId="{BAA150EE-8C23-443D-8A73-98AFD0579339}" type="parTrans" cxnId="{867767AD-86BF-433F-9E24-18FB95DC4786}">
      <dgm:prSet/>
      <dgm:spPr/>
      <dgm:t>
        <a:bodyPr/>
        <a:lstStyle/>
        <a:p>
          <a:endParaRPr lang="en-US" b="1"/>
        </a:p>
      </dgm:t>
    </dgm:pt>
    <dgm:pt modelId="{2ED00A0F-76E8-44A1-B418-247E2793CD46}" type="sibTrans" cxnId="{867767AD-86BF-433F-9E24-18FB95DC4786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4D37D4CC-57F8-4B93-927D-252D0DE52BFB}">
      <dgm:prSet phldrT="[Text]"/>
      <dgm:spPr/>
      <dgm:t>
        <a:bodyPr/>
        <a:lstStyle/>
        <a:p>
          <a:r>
            <a:rPr lang="ko-KR" altLang="en-US" b="1" dirty="0"/>
            <a:t>돌</a:t>
          </a:r>
          <a:endParaRPr lang="en-US" b="1" dirty="0"/>
        </a:p>
      </dgm:t>
    </dgm:pt>
    <dgm:pt modelId="{9ED5A026-2729-4442-8907-A498910F8507}" type="parTrans" cxnId="{705EC296-77B1-42DD-BCCB-6BD3AB2042B9}">
      <dgm:prSet/>
      <dgm:spPr/>
      <dgm:t>
        <a:bodyPr/>
        <a:lstStyle/>
        <a:p>
          <a:endParaRPr lang="en-US" b="1"/>
        </a:p>
      </dgm:t>
    </dgm:pt>
    <dgm:pt modelId="{CF200A16-9C4E-4AA2-B17E-6447C87E5E5A}" type="sibTrans" cxnId="{705EC296-77B1-42DD-BCCB-6BD3AB2042B9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11993E01-1747-4B2F-B019-4A4E9D66933F}">
      <dgm:prSet phldrT="[Text]"/>
      <dgm:spPr/>
      <dgm:t>
        <a:bodyPr/>
        <a:lstStyle/>
        <a:p>
          <a:r>
            <a:rPr lang="ko-KR" altLang="en-US" b="1" dirty="0"/>
            <a:t>성년식</a:t>
          </a:r>
          <a:endParaRPr lang="en-US" b="1" dirty="0"/>
        </a:p>
      </dgm:t>
    </dgm:pt>
    <dgm:pt modelId="{ED8F601C-3872-4BA4-807D-4F71F25DE8D9}" type="parTrans" cxnId="{6B387078-674E-4BA6-ADF8-EB3EB3C79CA7}">
      <dgm:prSet/>
      <dgm:spPr/>
      <dgm:t>
        <a:bodyPr/>
        <a:lstStyle/>
        <a:p>
          <a:endParaRPr lang="en-US" b="1"/>
        </a:p>
      </dgm:t>
    </dgm:pt>
    <dgm:pt modelId="{1E73AB18-E6A9-430E-8D1E-77199206B18E}" type="sibTrans" cxnId="{6B387078-674E-4BA6-ADF8-EB3EB3C79CA7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A725BC30-55D7-4982-8F07-D574E9F43C8F}">
      <dgm:prSet phldrT="[Text]"/>
      <dgm:spPr/>
      <dgm:t>
        <a:bodyPr/>
        <a:lstStyle/>
        <a:p>
          <a:r>
            <a:rPr lang="ko-KR" altLang="en-US" b="1" dirty="0"/>
            <a:t>혼례</a:t>
          </a:r>
          <a:endParaRPr lang="en-US" b="1" dirty="0"/>
        </a:p>
      </dgm:t>
    </dgm:pt>
    <dgm:pt modelId="{90D510E1-5DB9-468E-842F-FBE9602AF7A8}" type="parTrans" cxnId="{4CF40B3F-6D22-4CB4-84EB-45261E6F680A}">
      <dgm:prSet/>
      <dgm:spPr/>
      <dgm:t>
        <a:bodyPr/>
        <a:lstStyle/>
        <a:p>
          <a:endParaRPr lang="en-US" b="1"/>
        </a:p>
      </dgm:t>
    </dgm:pt>
    <dgm:pt modelId="{15121FF0-A910-439D-83AC-82F149E7605B}" type="sibTrans" cxnId="{4CF40B3F-6D22-4CB4-84EB-45261E6F680A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D88D4D89-C569-4766-AE65-88472C8826D4}">
      <dgm:prSet/>
      <dgm:spPr/>
      <dgm:t>
        <a:bodyPr/>
        <a:lstStyle/>
        <a:p>
          <a:r>
            <a:rPr lang="ko-KR" altLang="en-US" b="1"/>
            <a:t>장례</a:t>
          </a:r>
          <a:endParaRPr lang="en-US" b="1" dirty="0"/>
        </a:p>
      </dgm:t>
    </dgm:pt>
    <dgm:pt modelId="{9CEF3E46-F012-4CBA-A1BE-C8F35D803DAE}" type="parTrans" cxnId="{B2560E64-EDB7-4DD3-873F-90ADFD029931}">
      <dgm:prSet/>
      <dgm:spPr/>
      <dgm:t>
        <a:bodyPr/>
        <a:lstStyle/>
        <a:p>
          <a:endParaRPr lang="en-US" b="1"/>
        </a:p>
      </dgm:t>
    </dgm:pt>
    <dgm:pt modelId="{99FC1E90-CE5B-4292-A11A-D005068AE303}" type="sibTrans" cxnId="{B2560E64-EDB7-4DD3-873F-90ADFD029931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87C3A80D-5CE6-40E6-8137-A0B3498DFD15}">
      <dgm:prSet/>
      <dgm:spPr/>
      <dgm:t>
        <a:bodyPr/>
        <a:lstStyle/>
        <a:p>
          <a:r>
            <a:rPr lang="ko-KR" altLang="en-US" b="1" dirty="0"/>
            <a:t>제사</a:t>
          </a:r>
          <a:endParaRPr lang="en-US" b="1" dirty="0"/>
        </a:p>
      </dgm:t>
    </dgm:pt>
    <dgm:pt modelId="{23FBE45E-0E01-4309-A21A-C71E82FFAE8E}" type="parTrans" cxnId="{A97F61AA-51F0-41DB-8190-15011796F111}">
      <dgm:prSet/>
      <dgm:spPr/>
      <dgm:t>
        <a:bodyPr/>
        <a:lstStyle/>
        <a:p>
          <a:endParaRPr lang="en-US" b="1"/>
        </a:p>
      </dgm:t>
    </dgm:pt>
    <dgm:pt modelId="{021B5887-B9C3-4875-9862-4169C227799E}" type="sibTrans" cxnId="{A97F61AA-51F0-41DB-8190-15011796F111}">
      <dgm:prSet/>
      <dgm:spPr/>
      <dgm:t>
        <a:bodyPr/>
        <a:lstStyle/>
        <a:p>
          <a:endParaRPr lang="en-US" b="1"/>
        </a:p>
      </dgm:t>
    </dgm:pt>
    <dgm:pt modelId="{1EB06280-C39F-4EEA-B4E9-4DB56FF0AD6C}">
      <dgm:prSet/>
      <dgm:spPr/>
      <dgm:t>
        <a:bodyPr/>
        <a:lstStyle/>
        <a:p>
          <a:r>
            <a:rPr lang="ko-KR" altLang="en-US" b="1" dirty="0"/>
            <a:t>환갑</a:t>
          </a:r>
          <a:endParaRPr lang="en-US" b="1" dirty="0"/>
        </a:p>
      </dgm:t>
    </dgm:pt>
    <dgm:pt modelId="{416936C2-2115-44EA-90B5-BCAAA893868C}" type="parTrans" cxnId="{F54BB147-4C14-43C2-BDBA-23B41BA47B74}">
      <dgm:prSet/>
      <dgm:spPr/>
      <dgm:t>
        <a:bodyPr/>
        <a:lstStyle/>
        <a:p>
          <a:endParaRPr lang="en-US" b="1"/>
        </a:p>
      </dgm:t>
    </dgm:pt>
    <dgm:pt modelId="{7904A152-9EB8-4854-857A-43970DAA8756}" type="sibTrans" cxnId="{F54BB147-4C14-43C2-BDBA-23B41BA47B74}">
      <dgm:prSet/>
      <dgm:spPr>
        <a:solidFill>
          <a:srgbClr val="FFC000"/>
        </a:solidFill>
      </dgm:spPr>
      <dgm:t>
        <a:bodyPr/>
        <a:lstStyle/>
        <a:p>
          <a:endParaRPr lang="en-US" b="1"/>
        </a:p>
      </dgm:t>
    </dgm:pt>
    <dgm:pt modelId="{A373DDDD-6DF4-49CD-BD45-CF973060405C}" type="pres">
      <dgm:prSet presAssocID="{347697E0-4F77-49CF-8D35-A44DA36E08B8}" presName="diagram" presStyleCnt="0">
        <dgm:presLayoutVars>
          <dgm:dir/>
          <dgm:resizeHandles val="exact"/>
        </dgm:presLayoutVars>
      </dgm:prSet>
      <dgm:spPr/>
    </dgm:pt>
    <dgm:pt modelId="{1D8569F9-139C-4A28-8129-0AA3C805EB61}" type="pres">
      <dgm:prSet presAssocID="{646138A9-ED42-40E1-B14B-6E826E659CBB}" presName="node" presStyleLbl="node1" presStyleIdx="0" presStyleCnt="8">
        <dgm:presLayoutVars>
          <dgm:bulletEnabled val="1"/>
        </dgm:presLayoutVars>
      </dgm:prSet>
      <dgm:spPr/>
    </dgm:pt>
    <dgm:pt modelId="{E4662C5C-003B-4E10-9257-911ABB80AE57}" type="pres">
      <dgm:prSet presAssocID="{4890639C-7933-4475-84D4-EF1B6743BF75}" presName="sibTrans" presStyleLbl="sibTrans2D1" presStyleIdx="0" presStyleCnt="7"/>
      <dgm:spPr/>
    </dgm:pt>
    <dgm:pt modelId="{CC125809-FFD8-4DAD-B927-AECDCFD7BB95}" type="pres">
      <dgm:prSet presAssocID="{4890639C-7933-4475-84D4-EF1B6743BF75}" presName="connectorText" presStyleLbl="sibTrans2D1" presStyleIdx="0" presStyleCnt="7"/>
      <dgm:spPr/>
    </dgm:pt>
    <dgm:pt modelId="{44EC7901-8707-4ABF-9CE5-244EE91BA6D1}" type="pres">
      <dgm:prSet presAssocID="{EEA0D8B0-4B95-4230-A481-3015ECCE4AC7}" presName="node" presStyleLbl="node1" presStyleIdx="1" presStyleCnt="8">
        <dgm:presLayoutVars>
          <dgm:bulletEnabled val="1"/>
        </dgm:presLayoutVars>
      </dgm:prSet>
      <dgm:spPr/>
    </dgm:pt>
    <dgm:pt modelId="{048E17D6-03E7-4E94-9F66-B79208EE4C47}" type="pres">
      <dgm:prSet presAssocID="{2ED00A0F-76E8-44A1-B418-247E2793CD46}" presName="sibTrans" presStyleLbl="sibTrans2D1" presStyleIdx="1" presStyleCnt="7"/>
      <dgm:spPr/>
    </dgm:pt>
    <dgm:pt modelId="{53A0831E-5713-4B52-85AB-BEC4817E4101}" type="pres">
      <dgm:prSet presAssocID="{2ED00A0F-76E8-44A1-B418-247E2793CD46}" presName="connectorText" presStyleLbl="sibTrans2D1" presStyleIdx="1" presStyleCnt="7"/>
      <dgm:spPr/>
    </dgm:pt>
    <dgm:pt modelId="{8CFA7343-0EBE-43BC-BF02-8BC8A01E8301}" type="pres">
      <dgm:prSet presAssocID="{4D37D4CC-57F8-4B93-927D-252D0DE52BFB}" presName="node" presStyleLbl="node1" presStyleIdx="2" presStyleCnt="8">
        <dgm:presLayoutVars>
          <dgm:bulletEnabled val="1"/>
        </dgm:presLayoutVars>
      </dgm:prSet>
      <dgm:spPr/>
    </dgm:pt>
    <dgm:pt modelId="{DB82DB44-BC37-4BB2-8078-DAFFF8D5197E}" type="pres">
      <dgm:prSet presAssocID="{CF200A16-9C4E-4AA2-B17E-6447C87E5E5A}" presName="sibTrans" presStyleLbl="sibTrans2D1" presStyleIdx="2" presStyleCnt="7"/>
      <dgm:spPr/>
    </dgm:pt>
    <dgm:pt modelId="{DE7F17CA-DA14-47CE-B0D3-A537E6495D0E}" type="pres">
      <dgm:prSet presAssocID="{CF200A16-9C4E-4AA2-B17E-6447C87E5E5A}" presName="connectorText" presStyleLbl="sibTrans2D1" presStyleIdx="2" presStyleCnt="7"/>
      <dgm:spPr/>
    </dgm:pt>
    <dgm:pt modelId="{83730BEF-F1E6-44EB-AAC3-7236596CCBC3}" type="pres">
      <dgm:prSet presAssocID="{11993E01-1747-4B2F-B019-4A4E9D66933F}" presName="node" presStyleLbl="node1" presStyleIdx="3" presStyleCnt="8">
        <dgm:presLayoutVars>
          <dgm:bulletEnabled val="1"/>
        </dgm:presLayoutVars>
      </dgm:prSet>
      <dgm:spPr/>
    </dgm:pt>
    <dgm:pt modelId="{946BF0A7-C2B9-4E26-A1BA-60202EBC5059}" type="pres">
      <dgm:prSet presAssocID="{1E73AB18-E6A9-430E-8D1E-77199206B18E}" presName="sibTrans" presStyleLbl="sibTrans2D1" presStyleIdx="3" presStyleCnt="7"/>
      <dgm:spPr/>
    </dgm:pt>
    <dgm:pt modelId="{876B4D40-4174-450B-98AF-3703A8C0A6DC}" type="pres">
      <dgm:prSet presAssocID="{1E73AB18-E6A9-430E-8D1E-77199206B18E}" presName="connectorText" presStyleLbl="sibTrans2D1" presStyleIdx="3" presStyleCnt="7"/>
      <dgm:spPr/>
    </dgm:pt>
    <dgm:pt modelId="{E7125FBE-6C71-45B5-AE64-D93E6CEA26A6}" type="pres">
      <dgm:prSet presAssocID="{A725BC30-55D7-4982-8F07-D574E9F43C8F}" presName="node" presStyleLbl="node1" presStyleIdx="4" presStyleCnt="8">
        <dgm:presLayoutVars>
          <dgm:bulletEnabled val="1"/>
        </dgm:presLayoutVars>
      </dgm:prSet>
      <dgm:spPr/>
    </dgm:pt>
    <dgm:pt modelId="{3D1BCE8C-062D-4B94-90A7-6B4D4A58A5A3}" type="pres">
      <dgm:prSet presAssocID="{15121FF0-A910-439D-83AC-82F149E7605B}" presName="sibTrans" presStyleLbl="sibTrans2D1" presStyleIdx="4" presStyleCnt="7"/>
      <dgm:spPr/>
    </dgm:pt>
    <dgm:pt modelId="{CB298433-91D7-4D78-A108-149161320847}" type="pres">
      <dgm:prSet presAssocID="{15121FF0-A910-439D-83AC-82F149E7605B}" presName="connectorText" presStyleLbl="sibTrans2D1" presStyleIdx="4" presStyleCnt="7"/>
      <dgm:spPr/>
    </dgm:pt>
    <dgm:pt modelId="{691FB947-6B8C-4C78-909D-1CFA5546D07C}" type="pres">
      <dgm:prSet presAssocID="{1EB06280-C39F-4EEA-B4E9-4DB56FF0AD6C}" presName="node" presStyleLbl="node1" presStyleIdx="5" presStyleCnt="8">
        <dgm:presLayoutVars>
          <dgm:bulletEnabled val="1"/>
        </dgm:presLayoutVars>
      </dgm:prSet>
      <dgm:spPr/>
    </dgm:pt>
    <dgm:pt modelId="{EE4C6514-C020-4CB6-A902-967F83AF9852}" type="pres">
      <dgm:prSet presAssocID="{7904A152-9EB8-4854-857A-43970DAA8756}" presName="sibTrans" presStyleLbl="sibTrans2D1" presStyleIdx="5" presStyleCnt="7"/>
      <dgm:spPr/>
    </dgm:pt>
    <dgm:pt modelId="{694C23CC-44B8-4EED-A494-0CEFF5D59A24}" type="pres">
      <dgm:prSet presAssocID="{7904A152-9EB8-4854-857A-43970DAA8756}" presName="connectorText" presStyleLbl="sibTrans2D1" presStyleIdx="5" presStyleCnt="7"/>
      <dgm:spPr/>
    </dgm:pt>
    <dgm:pt modelId="{5F82F399-E2CF-4C27-AD55-90D16DB5CB64}" type="pres">
      <dgm:prSet presAssocID="{D88D4D89-C569-4766-AE65-88472C8826D4}" presName="node" presStyleLbl="node1" presStyleIdx="6" presStyleCnt="8">
        <dgm:presLayoutVars>
          <dgm:bulletEnabled val="1"/>
        </dgm:presLayoutVars>
      </dgm:prSet>
      <dgm:spPr/>
    </dgm:pt>
    <dgm:pt modelId="{775CE2E8-E622-4D59-A823-EC4001D80445}" type="pres">
      <dgm:prSet presAssocID="{99FC1E90-CE5B-4292-A11A-D005068AE303}" presName="sibTrans" presStyleLbl="sibTrans2D1" presStyleIdx="6" presStyleCnt="7"/>
      <dgm:spPr/>
    </dgm:pt>
    <dgm:pt modelId="{8D80B238-5D46-414A-B95D-3C2A4AB06316}" type="pres">
      <dgm:prSet presAssocID="{99FC1E90-CE5B-4292-A11A-D005068AE303}" presName="connectorText" presStyleLbl="sibTrans2D1" presStyleIdx="6" presStyleCnt="7"/>
      <dgm:spPr/>
    </dgm:pt>
    <dgm:pt modelId="{0ABC2600-EBA1-45DE-965F-EBA724E6AC7F}" type="pres">
      <dgm:prSet presAssocID="{87C3A80D-5CE6-40E6-8137-A0B3498DFD15}" presName="node" presStyleLbl="node1" presStyleIdx="7" presStyleCnt="8">
        <dgm:presLayoutVars>
          <dgm:bulletEnabled val="1"/>
        </dgm:presLayoutVars>
      </dgm:prSet>
      <dgm:spPr/>
    </dgm:pt>
  </dgm:ptLst>
  <dgm:cxnLst>
    <dgm:cxn modelId="{EE67280B-B6CE-4BA8-A9C7-8050DE44C261}" type="presOf" srcId="{D88D4D89-C569-4766-AE65-88472C8826D4}" destId="{5F82F399-E2CF-4C27-AD55-90D16DB5CB64}" srcOrd="0" destOrd="0" presId="urn:microsoft.com/office/officeart/2005/8/layout/process5"/>
    <dgm:cxn modelId="{0F29F413-75E5-4D76-9069-CE47D5E8761E}" type="presOf" srcId="{4890639C-7933-4475-84D4-EF1B6743BF75}" destId="{E4662C5C-003B-4E10-9257-911ABB80AE57}" srcOrd="0" destOrd="0" presId="urn:microsoft.com/office/officeart/2005/8/layout/process5"/>
    <dgm:cxn modelId="{E393AD21-5629-4AAB-9366-A4993E2221C7}" type="presOf" srcId="{11993E01-1747-4B2F-B019-4A4E9D66933F}" destId="{83730BEF-F1E6-44EB-AAC3-7236596CCBC3}" srcOrd="0" destOrd="0" presId="urn:microsoft.com/office/officeart/2005/8/layout/process5"/>
    <dgm:cxn modelId="{AB49E228-6A23-4550-9587-4839EE9E36AA}" type="presOf" srcId="{A725BC30-55D7-4982-8F07-D574E9F43C8F}" destId="{E7125FBE-6C71-45B5-AE64-D93E6CEA26A6}" srcOrd="0" destOrd="0" presId="urn:microsoft.com/office/officeart/2005/8/layout/process5"/>
    <dgm:cxn modelId="{4CF40B3F-6D22-4CB4-84EB-45261E6F680A}" srcId="{347697E0-4F77-49CF-8D35-A44DA36E08B8}" destId="{A725BC30-55D7-4982-8F07-D574E9F43C8F}" srcOrd="4" destOrd="0" parTransId="{90D510E1-5DB9-468E-842F-FBE9602AF7A8}" sibTransId="{15121FF0-A910-439D-83AC-82F149E7605B}"/>
    <dgm:cxn modelId="{0BCD2561-CB1D-470B-A856-5661096FB873}" type="presOf" srcId="{87C3A80D-5CE6-40E6-8137-A0B3498DFD15}" destId="{0ABC2600-EBA1-45DE-965F-EBA724E6AC7F}" srcOrd="0" destOrd="0" presId="urn:microsoft.com/office/officeart/2005/8/layout/process5"/>
    <dgm:cxn modelId="{B2560E64-EDB7-4DD3-873F-90ADFD029931}" srcId="{347697E0-4F77-49CF-8D35-A44DA36E08B8}" destId="{D88D4D89-C569-4766-AE65-88472C8826D4}" srcOrd="6" destOrd="0" parTransId="{9CEF3E46-F012-4CBA-A1BE-C8F35D803DAE}" sibTransId="{99FC1E90-CE5B-4292-A11A-D005068AE303}"/>
    <dgm:cxn modelId="{00EDF045-DDAF-40A9-8C01-89AF35540DB5}" type="presOf" srcId="{347697E0-4F77-49CF-8D35-A44DA36E08B8}" destId="{A373DDDD-6DF4-49CD-BD45-CF973060405C}" srcOrd="0" destOrd="0" presId="urn:microsoft.com/office/officeart/2005/8/layout/process5"/>
    <dgm:cxn modelId="{F54BB147-4C14-43C2-BDBA-23B41BA47B74}" srcId="{347697E0-4F77-49CF-8D35-A44DA36E08B8}" destId="{1EB06280-C39F-4EEA-B4E9-4DB56FF0AD6C}" srcOrd="5" destOrd="0" parTransId="{416936C2-2115-44EA-90B5-BCAAA893868C}" sibTransId="{7904A152-9EB8-4854-857A-43970DAA8756}"/>
    <dgm:cxn modelId="{4BD2766C-6A22-4A61-B89E-CCCC15AEF8A8}" type="presOf" srcId="{CF200A16-9C4E-4AA2-B17E-6447C87E5E5A}" destId="{DB82DB44-BC37-4BB2-8078-DAFFF8D5197E}" srcOrd="0" destOrd="0" presId="urn:microsoft.com/office/officeart/2005/8/layout/process5"/>
    <dgm:cxn modelId="{07234A55-AEE5-4F0E-A153-D840E335E116}" type="presOf" srcId="{2ED00A0F-76E8-44A1-B418-247E2793CD46}" destId="{048E17D6-03E7-4E94-9F66-B79208EE4C47}" srcOrd="0" destOrd="0" presId="urn:microsoft.com/office/officeart/2005/8/layout/process5"/>
    <dgm:cxn modelId="{6B387078-674E-4BA6-ADF8-EB3EB3C79CA7}" srcId="{347697E0-4F77-49CF-8D35-A44DA36E08B8}" destId="{11993E01-1747-4B2F-B019-4A4E9D66933F}" srcOrd="3" destOrd="0" parTransId="{ED8F601C-3872-4BA4-807D-4F71F25DE8D9}" sibTransId="{1E73AB18-E6A9-430E-8D1E-77199206B18E}"/>
    <dgm:cxn modelId="{1B52D684-35E8-4FF8-A1B2-2174B72CAF24}" type="presOf" srcId="{7904A152-9EB8-4854-857A-43970DAA8756}" destId="{694C23CC-44B8-4EED-A494-0CEFF5D59A24}" srcOrd="1" destOrd="0" presId="urn:microsoft.com/office/officeart/2005/8/layout/process5"/>
    <dgm:cxn modelId="{E9181A86-25A4-4ABD-9E73-401B1EF5E30A}" type="presOf" srcId="{CF200A16-9C4E-4AA2-B17E-6447C87E5E5A}" destId="{DE7F17CA-DA14-47CE-B0D3-A537E6495D0E}" srcOrd="1" destOrd="0" presId="urn:microsoft.com/office/officeart/2005/8/layout/process5"/>
    <dgm:cxn modelId="{705EC296-77B1-42DD-BCCB-6BD3AB2042B9}" srcId="{347697E0-4F77-49CF-8D35-A44DA36E08B8}" destId="{4D37D4CC-57F8-4B93-927D-252D0DE52BFB}" srcOrd="2" destOrd="0" parTransId="{9ED5A026-2729-4442-8907-A498910F8507}" sibTransId="{CF200A16-9C4E-4AA2-B17E-6447C87E5E5A}"/>
    <dgm:cxn modelId="{A97F61AA-51F0-41DB-8190-15011796F111}" srcId="{347697E0-4F77-49CF-8D35-A44DA36E08B8}" destId="{87C3A80D-5CE6-40E6-8137-A0B3498DFD15}" srcOrd="7" destOrd="0" parTransId="{23FBE45E-0E01-4309-A21A-C71E82FFAE8E}" sibTransId="{021B5887-B9C3-4875-9862-4169C227799E}"/>
    <dgm:cxn modelId="{DC5637AD-6A01-4497-B03B-6D4FE4F574EC}" type="presOf" srcId="{EEA0D8B0-4B95-4230-A481-3015ECCE4AC7}" destId="{44EC7901-8707-4ABF-9CE5-244EE91BA6D1}" srcOrd="0" destOrd="0" presId="urn:microsoft.com/office/officeart/2005/8/layout/process5"/>
    <dgm:cxn modelId="{867767AD-86BF-433F-9E24-18FB95DC4786}" srcId="{347697E0-4F77-49CF-8D35-A44DA36E08B8}" destId="{EEA0D8B0-4B95-4230-A481-3015ECCE4AC7}" srcOrd="1" destOrd="0" parTransId="{BAA150EE-8C23-443D-8A73-98AFD0579339}" sibTransId="{2ED00A0F-76E8-44A1-B418-247E2793CD46}"/>
    <dgm:cxn modelId="{18D6F7B3-391B-40B6-A985-64572C5CA351}" type="presOf" srcId="{15121FF0-A910-439D-83AC-82F149E7605B}" destId="{3D1BCE8C-062D-4B94-90A7-6B4D4A58A5A3}" srcOrd="0" destOrd="0" presId="urn:microsoft.com/office/officeart/2005/8/layout/process5"/>
    <dgm:cxn modelId="{7D20F5B9-192E-4589-BCE0-05EE1C57D9DE}" type="presOf" srcId="{1E73AB18-E6A9-430E-8D1E-77199206B18E}" destId="{876B4D40-4174-450B-98AF-3703A8C0A6DC}" srcOrd="1" destOrd="0" presId="urn:microsoft.com/office/officeart/2005/8/layout/process5"/>
    <dgm:cxn modelId="{E0069DBD-77F2-43BE-930A-08977C6E6662}" type="presOf" srcId="{1E73AB18-E6A9-430E-8D1E-77199206B18E}" destId="{946BF0A7-C2B9-4E26-A1BA-60202EBC5059}" srcOrd="0" destOrd="0" presId="urn:microsoft.com/office/officeart/2005/8/layout/process5"/>
    <dgm:cxn modelId="{E9A2F1C2-DFE9-40DB-A292-73D9B1F57AC5}" type="presOf" srcId="{99FC1E90-CE5B-4292-A11A-D005068AE303}" destId="{775CE2E8-E622-4D59-A823-EC4001D80445}" srcOrd="0" destOrd="0" presId="urn:microsoft.com/office/officeart/2005/8/layout/process5"/>
    <dgm:cxn modelId="{EF9D5DC5-3ACE-499B-8096-D2EDFD3D4194}" type="presOf" srcId="{99FC1E90-CE5B-4292-A11A-D005068AE303}" destId="{8D80B238-5D46-414A-B95D-3C2A4AB06316}" srcOrd="1" destOrd="0" presId="urn:microsoft.com/office/officeart/2005/8/layout/process5"/>
    <dgm:cxn modelId="{8DA36CC9-7927-4AB3-91C0-6324C670BCB5}" type="presOf" srcId="{1EB06280-C39F-4EEA-B4E9-4DB56FF0AD6C}" destId="{691FB947-6B8C-4C78-909D-1CFA5546D07C}" srcOrd="0" destOrd="0" presId="urn:microsoft.com/office/officeart/2005/8/layout/process5"/>
    <dgm:cxn modelId="{B96F35D1-EE73-4DD8-AECA-33F10A8576E0}" srcId="{347697E0-4F77-49CF-8D35-A44DA36E08B8}" destId="{646138A9-ED42-40E1-B14B-6E826E659CBB}" srcOrd="0" destOrd="0" parTransId="{35D74409-3623-4642-BF3F-759F2C24A1D5}" sibTransId="{4890639C-7933-4475-84D4-EF1B6743BF75}"/>
    <dgm:cxn modelId="{F0F3E8DE-27B1-44A9-8F7A-15795B197B0F}" type="presOf" srcId="{4D37D4CC-57F8-4B93-927D-252D0DE52BFB}" destId="{8CFA7343-0EBE-43BC-BF02-8BC8A01E8301}" srcOrd="0" destOrd="0" presId="urn:microsoft.com/office/officeart/2005/8/layout/process5"/>
    <dgm:cxn modelId="{B1A646E2-B740-466B-9818-CF104732406B}" type="presOf" srcId="{15121FF0-A910-439D-83AC-82F149E7605B}" destId="{CB298433-91D7-4D78-A108-149161320847}" srcOrd="1" destOrd="0" presId="urn:microsoft.com/office/officeart/2005/8/layout/process5"/>
    <dgm:cxn modelId="{8F16F9E9-DA40-42F2-872A-34E5DBB5E469}" type="presOf" srcId="{7904A152-9EB8-4854-857A-43970DAA8756}" destId="{EE4C6514-C020-4CB6-A902-967F83AF9852}" srcOrd="0" destOrd="0" presId="urn:microsoft.com/office/officeart/2005/8/layout/process5"/>
    <dgm:cxn modelId="{5FD898F8-8D34-481A-87DD-ABBFB13D67B3}" type="presOf" srcId="{646138A9-ED42-40E1-B14B-6E826E659CBB}" destId="{1D8569F9-139C-4A28-8129-0AA3C805EB61}" srcOrd="0" destOrd="0" presId="urn:microsoft.com/office/officeart/2005/8/layout/process5"/>
    <dgm:cxn modelId="{CA665EFC-21D2-4866-87C3-E73063650F6A}" type="presOf" srcId="{4890639C-7933-4475-84D4-EF1B6743BF75}" destId="{CC125809-FFD8-4DAD-B927-AECDCFD7BB95}" srcOrd="1" destOrd="0" presId="urn:microsoft.com/office/officeart/2005/8/layout/process5"/>
    <dgm:cxn modelId="{E7F7EAFC-BE41-490A-A891-D8000E41C00F}" type="presOf" srcId="{2ED00A0F-76E8-44A1-B418-247E2793CD46}" destId="{53A0831E-5713-4B52-85AB-BEC4817E4101}" srcOrd="1" destOrd="0" presId="urn:microsoft.com/office/officeart/2005/8/layout/process5"/>
    <dgm:cxn modelId="{0C2DC6D3-3B63-4303-9413-31A6D7F1F394}" type="presParOf" srcId="{A373DDDD-6DF4-49CD-BD45-CF973060405C}" destId="{1D8569F9-139C-4A28-8129-0AA3C805EB61}" srcOrd="0" destOrd="0" presId="urn:microsoft.com/office/officeart/2005/8/layout/process5"/>
    <dgm:cxn modelId="{638A2E0A-9D87-4758-A5E3-6D5063720656}" type="presParOf" srcId="{A373DDDD-6DF4-49CD-BD45-CF973060405C}" destId="{E4662C5C-003B-4E10-9257-911ABB80AE57}" srcOrd="1" destOrd="0" presId="urn:microsoft.com/office/officeart/2005/8/layout/process5"/>
    <dgm:cxn modelId="{F6C0B117-97DC-4D9A-A4C4-6D6A510E7135}" type="presParOf" srcId="{E4662C5C-003B-4E10-9257-911ABB80AE57}" destId="{CC125809-FFD8-4DAD-B927-AECDCFD7BB95}" srcOrd="0" destOrd="0" presId="urn:microsoft.com/office/officeart/2005/8/layout/process5"/>
    <dgm:cxn modelId="{ED5F86EA-45C5-411C-9753-691CFA12147D}" type="presParOf" srcId="{A373DDDD-6DF4-49CD-BD45-CF973060405C}" destId="{44EC7901-8707-4ABF-9CE5-244EE91BA6D1}" srcOrd="2" destOrd="0" presId="urn:microsoft.com/office/officeart/2005/8/layout/process5"/>
    <dgm:cxn modelId="{17DF646B-81F9-4AE2-804C-F7F0FC438DEE}" type="presParOf" srcId="{A373DDDD-6DF4-49CD-BD45-CF973060405C}" destId="{048E17D6-03E7-4E94-9F66-B79208EE4C47}" srcOrd="3" destOrd="0" presId="urn:microsoft.com/office/officeart/2005/8/layout/process5"/>
    <dgm:cxn modelId="{20CEDE75-F96D-4745-A6CF-830F1E2B28BF}" type="presParOf" srcId="{048E17D6-03E7-4E94-9F66-B79208EE4C47}" destId="{53A0831E-5713-4B52-85AB-BEC4817E4101}" srcOrd="0" destOrd="0" presId="urn:microsoft.com/office/officeart/2005/8/layout/process5"/>
    <dgm:cxn modelId="{4A224AB1-B76E-48F4-969B-BE13A3153B88}" type="presParOf" srcId="{A373DDDD-6DF4-49CD-BD45-CF973060405C}" destId="{8CFA7343-0EBE-43BC-BF02-8BC8A01E8301}" srcOrd="4" destOrd="0" presId="urn:microsoft.com/office/officeart/2005/8/layout/process5"/>
    <dgm:cxn modelId="{8E89F0FF-7419-4E32-86A8-F3AEEBD95E94}" type="presParOf" srcId="{A373DDDD-6DF4-49CD-BD45-CF973060405C}" destId="{DB82DB44-BC37-4BB2-8078-DAFFF8D5197E}" srcOrd="5" destOrd="0" presId="urn:microsoft.com/office/officeart/2005/8/layout/process5"/>
    <dgm:cxn modelId="{9A723D4B-35BB-425E-8939-62BD381D1869}" type="presParOf" srcId="{DB82DB44-BC37-4BB2-8078-DAFFF8D5197E}" destId="{DE7F17CA-DA14-47CE-B0D3-A537E6495D0E}" srcOrd="0" destOrd="0" presId="urn:microsoft.com/office/officeart/2005/8/layout/process5"/>
    <dgm:cxn modelId="{F32BF3A9-BEC0-48D2-8F0C-F7F9697F25CB}" type="presParOf" srcId="{A373DDDD-6DF4-49CD-BD45-CF973060405C}" destId="{83730BEF-F1E6-44EB-AAC3-7236596CCBC3}" srcOrd="6" destOrd="0" presId="urn:microsoft.com/office/officeart/2005/8/layout/process5"/>
    <dgm:cxn modelId="{F8EA16D5-8937-4FD8-93A8-9FF6737D5CF1}" type="presParOf" srcId="{A373DDDD-6DF4-49CD-BD45-CF973060405C}" destId="{946BF0A7-C2B9-4E26-A1BA-60202EBC5059}" srcOrd="7" destOrd="0" presId="urn:microsoft.com/office/officeart/2005/8/layout/process5"/>
    <dgm:cxn modelId="{682AB7AB-4C83-492A-8016-DA8F26575952}" type="presParOf" srcId="{946BF0A7-C2B9-4E26-A1BA-60202EBC5059}" destId="{876B4D40-4174-450B-98AF-3703A8C0A6DC}" srcOrd="0" destOrd="0" presId="urn:microsoft.com/office/officeart/2005/8/layout/process5"/>
    <dgm:cxn modelId="{85288304-E81C-4B45-86B5-2FFFCE48880C}" type="presParOf" srcId="{A373DDDD-6DF4-49CD-BD45-CF973060405C}" destId="{E7125FBE-6C71-45B5-AE64-D93E6CEA26A6}" srcOrd="8" destOrd="0" presId="urn:microsoft.com/office/officeart/2005/8/layout/process5"/>
    <dgm:cxn modelId="{FB03F17C-6A6E-42D9-B28B-6ABD849A3F6D}" type="presParOf" srcId="{A373DDDD-6DF4-49CD-BD45-CF973060405C}" destId="{3D1BCE8C-062D-4B94-90A7-6B4D4A58A5A3}" srcOrd="9" destOrd="0" presId="urn:microsoft.com/office/officeart/2005/8/layout/process5"/>
    <dgm:cxn modelId="{DBAF57B1-0057-46FC-AC5E-E76DBB1D5C28}" type="presParOf" srcId="{3D1BCE8C-062D-4B94-90A7-6B4D4A58A5A3}" destId="{CB298433-91D7-4D78-A108-149161320847}" srcOrd="0" destOrd="0" presId="urn:microsoft.com/office/officeart/2005/8/layout/process5"/>
    <dgm:cxn modelId="{C90AFBB3-303A-4990-8D39-26C9E7EF107B}" type="presParOf" srcId="{A373DDDD-6DF4-49CD-BD45-CF973060405C}" destId="{691FB947-6B8C-4C78-909D-1CFA5546D07C}" srcOrd="10" destOrd="0" presId="urn:microsoft.com/office/officeart/2005/8/layout/process5"/>
    <dgm:cxn modelId="{D5908F8F-CFC0-403B-8413-51C5BE688412}" type="presParOf" srcId="{A373DDDD-6DF4-49CD-BD45-CF973060405C}" destId="{EE4C6514-C020-4CB6-A902-967F83AF9852}" srcOrd="11" destOrd="0" presId="urn:microsoft.com/office/officeart/2005/8/layout/process5"/>
    <dgm:cxn modelId="{BBE377C5-D591-4213-8C5C-E2562D7FEF72}" type="presParOf" srcId="{EE4C6514-C020-4CB6-A902-967F83AF9852}" destId="{694C23CC-44B8-4EED-A494-0CEFF5D59A24}" srcOrd="0" destOrd="0" presId="urn:microsoft.com/office/officeart/2005/8/layout/process5"/>
    <dgm:cxn modelId="{EC3F6EE7-CCB5-4232-92CC-A6F94C7AF29D}" type="presParOf" srcId="{A373DDDD-6DF4-49CD-BD45-CF973060405C}" destId="{5F82F399-E2CF-4C27-AD55-90D16DB5CB64}" srcOrd="12" destOrd="0" presId="urn:microsoft.com/office/officeart/2005/8/layout/process5"/>
    <dgm:cxn modelId="{D76303CA-927A-4062-85CD-FD650F3D82D3}" type="presParOf" srcId="{A373DDDD-6DF4-49CD-BD45-CF973060405C}" destId="{775CE2E8-E622-4D59-A823-EC4001D80445}" srcOrd="13" destOrd="0" presId="urn:microsoft.com/office/officeart/2005/8/layout/process5"/>
    <dgm:cxn modelId="{AC1277BC-0594-4A48-AA2A-51560B82721A}" type="presParOf" srcId="{775CE2E8-E622-4D59-A823-EC4001D80445}" destId="{8D80B238-5D46-414A-B95D-3C2A4AB06316}" srcOrd="0" destOrd="0" presId="urn:microsoft.com/office/officeart/2005/8/layout/process5"/>
    <dgm:cxn modelId="{DAFB68B0-7263-4834-9690-DA24E542BF51}" type="presParOf" srcId="{A373DDDD-6DF4-49CD-BD45-CF973060405C}" destId="{0ABC2600-EBA1-45DE-965F-EBA724E6AC7F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FA3A34-5076-4186-9D05-F967284B9166}" type="doc">
      <dgm:prSet loTypeId="urn:microsoft.com/office/officeart/2005/8/layout/radial5" loCatId="cycle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3063A89-03AA-411E-A127-82903AC91571}">
      <dgm:prSet phldrT="[Text]" custT="1"/>
      <dgm:spPr>
        <a:ln w="76200">
          <a:solidFill>
            <a:schemeClr val="bg1"/>
          </a:solidFill>
        </a:ln>
      </dgm:spPr>
      <dgm:t>
        <a:bodyPr/>
        <a:lstStyle/>
        <a:p>
          <a:r>
            <a:rPr lang="ko-KR" alt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성</a:t>
          </a:r>
          <a:r>
            <a:rPr lang="en-US" altLang="ko-KR" sz="5400" dirty="0"/>
            <a:t>(</a:t>
          </a:r>
          <a:r>
            <a:rPr lang="ko-KR" altLang="ko-KR" sz="5400" dirty="0"/>
            <a:t>成</a:t>
          </a:r>
          <a:r>
            <a:rPr lang="en-US" altLang="ko-KR" sz="5400" dirty="0"/>
            <a:t>)</a:t>
          </a:r>
          <a:endParaRPr lang="en-US" sz="4000" dirty="0"/>
        </a:p>
      </dgm:t>
    </dgm:pt>
    <dgm:pt modelId="{1529490B-29D1-41B6-825C-1877CBA779D6}" type="parTrans" cxnId="{69623061-A8F1-4535-8A29-AD033D2432EB}">
      <dgm:prSet/>
      <dgm:spPr/>
      <dgm:t>
        <a:bodyPr/>
        <a:lstStyle/>
        <a:p>
          <a:endParaRPr lang="en-US"/>
        </a:p>
      </dgm:t>
    </dgm:pt>
    <dgm:pt modelId="{679FCEAD-CE86-416B-92CF-76692FEF277F}" type="sibTrans" cxnId="{69623061-A8F1-4535-8A29-AD033D2432EB}">
      <dgm:prSet/>
      <dgm:spPr/>
      <dgm:t>
        <a:bodyPr/>
        <a:lstStyle/>
        <a:p>
          <a:endParaRPr lang="en-US"/>
        </a:p>
      </dgm:t>
    </dgm:pt>
    <dgm:pt modelId="{B8DD023E-12C5-4ACF-AFAC-655EE5AF7F04}">
      <dgm:prSet phldrT="[Text]"/>
      <dgm:spPr/>
      <dgm:t>
        <a:bodyPr/>
        <a:lstStyle/>
        <a:p>
          <a:r>
            <a:rPr lang="ko-KR" altLang="en-US" dirty="0"/>
            <a:t>성인</a:t>
          </a:r>
          <a:endParaRPr lang="en-US" dirty="0"/>
        </a:p>
      </dgm:t>
    </dgm:pt>
    <dgm:pt modelId="{590F0BA5-DBB6-4E56-AB86-1CED4B744F6C}" type="parTrans" cxnId="{ECFD153E-0170-4378-808E-A33DB4568170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9C153FDF-4169-455F-891C-DA15359CEE4C}" type="sibTrans" cxnId="{ECFD153E-0170-4378-808E-A33DB4568170}">
      <dgm:prSet/>
      <dgm:spPr/>
      <dgm:t>
        <a:bodyPr/>
        <a:lstStyle/>
        <a:p>
          <a:endParaRPr lang="en-US"/>
        </a:p>
      </dgm:t>
    </dgm:pt>
    <dgm:pt modelId="{3C279033-FF36-4E98-A0FE-90F436C29B1E}">
      <dgm:prSet phldrT="[Text]"/>
      <dgm:spPr/>
      <dgm:t>
        <a:bodyPr/>
        <a:lstStyle/>
        <a:p>
          <a:r>
            <a:rPr lang="ko-KR" altLang="en-US" dirty="0"/>
            <a:t>성장</a:t>
          </a:r>
          <a:endParaRPr lang="en-US" dirty="0"/>
        </a:p>
      </dgm:t>
    </dgm:pt>
    <dgm:pt modelId="{6E645059-1230-44C0-9C8C-CA3A103B380A}" type="parTrans" cxnId="{AD463B41-4915-474A-9DDE-AAB95C1E6F11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F2B6C516-63C9-4337-ACC5-B3C7851E39AE}" type="sibTrans" cxnId="{AD463B41-4915-474A-9DDE-AAB95C1E6F11}">
      <dgm:prSet/>
      <dgm:spPr/>
      <dgm:t>
        <a:bodyPr/>
        <a:lstStyle/>
        <a:p>
          <a:endParaRPr lang="en-US"/>
        </a:p>
      </dgm:t>
    </dgm:pt>
    <dgm:pt modelId="{A76E1868-1717-4D86-A247-8C0A6972A14B}">
      <dgm:prSet phldrT="[Text]"/>
      <dgm:spPr/>
      <dgm:t>
        <a:bodyPr/>
        <a:lstStyle/>
        <a:p>
          <a:r>
            <a:rPr lang="ko-KR" altLang="en-US" dirty="0"/>
            <a:t>성공</a:t>
          </a:r>
          <a:endParaRPr lang="en-US" dirty="0"/>
        </a:p>
      </dgm:t>
    </dgm:pt>
    <dgm:pt modelId="{80865235-E7D0-487C-92E9-F3599D83C3F5}" type="parTrans" cxnId="{4916DFA8-5942-426D-8A12-4C49B57E07EB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9F950F1E-71AD-4CDA-B93E-298B224793A7}" type="sibTrans" cxnId="{4916DFA8-5942-426D-8A12-4C49B57E07EB}">
      <dgm:prSet/>
      <dgm:spPr/>
      <dgm:t>
        <a:bodyPr/>
        <a:lstStyle/>
        <a:p>
          <a:endParaRPr lang="en-US"/>
        </a:p>
      </dgm:t>
    </dgm:pt>
    <dgm:pt modelId="{7696ABC7-530C-4899-A934-DCED04F81987}" type="pres">
      <dgm:prSet presAssocID="{15FA3A34-5076-4186-9D05-F967284B916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1DF54E4-DA8A-4FFB-909F-D58983977668}" type="pres">
      <dgm:prSet presAssocID="{23063A89-03AA-411E-A127-82903AC91571}" presName="centerShape" presStyleLbl="node0" presStyleIdx="0" presStyleCnt="1" custScaleX="124205" custScaleY="124205"/>
      <dgm:spPr/>
    </dgm:pt>
    <dgm:pt modelId="{BE5F5615-9337-4078-841F-C7B6D6F16208}" type="pres">
      <dgm:prSet presAssocID="{590F0BA5-DBB6-4E56-AB86-1CED4B744F6C}" presName="parTrans" presStyleLbl="sibTrans2D1" presStyleIdx="0" presStyleCnt="3"/>
      <dgm:spPr/>
    </dgm:pt>
    <dgm:pt modelId="{04EA6973-28A2-43B4-B282-AD1CA9837F31}" type="pres">
      <dgm:prSet presAssocID="{590F0BA5-DBB6-4E56-AB86-1CED4B744F6C}" presName="connectorText" presStyleLbl="sibTrans2D1" presStyleIdx="0" presStyleCnt="3"/>
      <dgm:spPr/>
    </dgm:pt>
    <dgm:pt modelId="{8F679115-3994-4B9E-92A3-23A2ADFC929B}" type="pres">
      <dgm:prSet presAssocID="{B8DD023E-12C5-4ACF-AFAC-655EE5AF7F04}" presName="node" presStyleLbl="node1" presStyleIdx="0" presStyleCnt="3" custRadScaleRad="96610">
        <dgm:presLayoutVars>
          <dgm:bulletEnabled val="1"/>
        </dgm:presLayoutVars>
      </dgm:prSet>
      <dgm:spPr/>
    </dgm:pt>
    <dgm:pt modelId="{AE9F5DEC-FC47-4E3D-A62D-F27B06B66CA5}" type="pres">
      <dgm:prSet presAssocID="{6E645059-1230-44C0-9C8C-CA3A103B380A}" presName="parTrans" presStyleLbl="sibTrans2D1" presStyleIdx="1" presStyleCnt="3"/>
      <dgm:spPr/>
    </dgm:pt>
    <dgm:pt modelId="{9FECA9A8-8A7E-4FCC-B39A-C69A72B8D713}" type="pres">
      <dgm:prSet presAssocID="{6E645059-1230-44C0-9C8C-CA3A103B380A}" presName="connectorText" presStyleLbl="sibTrans2D1" presStyleIdx="1" presStyleCnt="3"/>
      <dgm:spPr/>
    </dgm:pt>
    <dgm:pt modelId="{9FBA163A-B48F-4BA3-96B0-119A4F4E8A5C}" type="pres">
      <dgm:prSet presAssocID="{3C279033-FF36-4E98-A0FE-90F436C29B1E}" presName="node" presStyleLbl="node1" presStyleIdx="1" presStyleCnt="3" custRadScaleRad="98347" custRadScaleInc="-2855">
        <dgm:presLayoutVars>
          <dgm:bulletEnabled val="1"/>
        </dgm:presLayoutVars>
      </dgm:prSet>
      <dgm:spPr/>
    </dgm:pt>
    <dgm:pt modelId="{476C56B5-3C33-4AAC-92CC-D31BABDC1825}" type="pres">
      <dgm:prSet presAssocID="{80865235-E7D0-487C-92E9-F3599D83C3F5}" presName="parTrans" presStyleLbl="sibTrans2D1" presStyleIdx="2" presStyleCnt="3"/>
      <dgm:spPr/>
    </dgm:pt>
    <dgm:pt modelId="{A9E11440-B773-4467-B8FB-F7BF5D849BE5}" type="pres">
      <dgm:prSet presAssocID="{80865235-E7D0-487C-92E9-F3599D83C3F5}" presName="connectorText" presStyleLbl="sibTrans2D1" presStyleIdx="2" presStyleCnt="3"/>
      <dgm:spPr/>
    </dgm:pt>
    <dgm:pt modelId="{AE5593B2-3F68-4B75-BD1A-72F6EA058B1E}" type="pres">
      <dgm:prSet presAssocID="{A76E1868-1717-4D86-A247-8C0A6972A14B}" presName="node" presStyleLbl="node1" presStyleIdx="2" presStyleCnt="3" custRadScaleRad="98347" custRadScaleInc="2855">
        <dgm:presLayoutVars>
          <dgm:bulletEnabled val="1"/>
        </dgm:presLayoutVars>
      </dgm:prSet>
      <dgm:spPr/>
    </dgm:pt>
  </dgm:ptLst>
  <dgm:cxnLst>
    <dgm:cxn modelId="{F6529B0A-F1ED-40D5-95E2-CAA65DF64650}" type="presOf" srcId="{6E645059-1230-44C0-9C8C-CA3A103B380A}" destId="{AE9F5DEC-FC47-4E3D-A62D-F27B06B66CA5}" srcOrd="0" destOrd="0" presId="urn:microsoft.com/office/officeart/2005/8/layout/radial5"/>
    <dgm:cxn modelId="{FCB1931A-4056-4B36-B8C2-638D567F7D17}" type="presOf" srcId="{590F0BA5-DBB6-4E56-AB86-1CED4B744F6C}" destId="{BE5F5615-9337-4078-841F-C7B6D6F16208}" srcOrd="0" destOrd="0" presId="urn:microsoft.com/office/officeart/2005/8/layout/radial5"/>
    <dgm:cxn modelId="{ECFD153E-0170-4378-808E-A33DB4568170}" srcId="{23063A89-03AA-411E-A127-82903AC91571}" destId="{B8DD023E-12C5-4ACF-AFAC-655EE5AF7F04}" srcOrd="0" destOrd="0" parTransId="{590F0BA5-DBB6-4E56-AB86-1CED4B744F6C}" sibTransId="{9C153FDF-4169-455F-891C-DA15359CEE4C}"/>
    <dgm:cxn modelId="{69623061-A8F1-4535-8A29-AD033D2432EB}" srcId="{15FA3A34-5076-4186-9D05-F967284B9166}" destId="{23063A89-03AA-411E-A127-82903AC91571}" srcOrd="0" destOrd="0" parTransId="{1529490B-29D1-41B6-825C-1877CBA779D6}" sibTransId="{679FCEAD-CE86-416B-92CF-76692FEF277F}"/>
    <dgm:cxn modelId="{AD463B41-4915-474A-9DDE-AAB95C1E6F11}" srcId="{23063A89-03AA-411E-A127-82903AC91571}" destId="{3C279033-FF36-4E98-A0FE-90F436C29B1E}" srcOrd="1" destOrd="0" parTransId="{6E645059-1230-44C0-9C8C-CA3A103B380A}" sibTransId="{F2B6C516-63C9-4337-ACC5-B3C7851E39AE}"/>
    <dgm:cxn modelId="{D4EB8068-E6B0-4F23-A640-9BC8E0B174D5}" type="presOf" srcId="{6E645059-1230-44C0-9C8C-CA3A103B380A}" destId="{9FECA9A8-8A7E-4FCC-B39A-C69A72B8D713}" srcOrd="1" destOrd="0" presId="urn:microsoft.com/office/officeart/2005/8/layout/radial5"/>
    <dgm:cxn modelId="{CFBF3E80-B867-4774-AAAD-B651C807BB19}" type="presOf" srcId="{B8DD023E-12C5-4ACF-AFAC-655EE5AF7F04}" destId="{8F679115-3994-4B9E-92A3-23A2ADFC929B}" srcOrd="0" destOrd="0" presId="urn:microsoft.com/office/officeart/2005/8/layout/radial5"/>
    <dgm:cxn modelId="{F54AFE83-0F07-4A14-B1A7-ADCF35DECE28}" type="presOf" srcId="{23063A89-03AA-411E-A127-82903AC91571}" destId="{31DF54E4-DA8A-4FFB-909F-D58983977668}" srcOrd="0" destOrd="0" presId="urn:microsoft.com/office/officeart/2005/8/layout/radial5"/>
    <dgm:cxn modelId="{187E93A2-C891-42BE-92FF-C64D15184362}" type="presOf" srcId="{80865235-E7D0-487C-92E9-F3599D83C3F5}" destId="{A9E11440-B773-4467-B8FB-F7BF5D849BE5}" srcOrd="1" destOrd="0" presId="urn:microsoft.com/office/officeart/2005/8/layout/radial5"/>
    <dgm:cxn modelId="{4916DFA8-5942-426D-8A12-4C49B57E07EB}" srcId="{23063A89-03AA-411E-A127-82903AC91571}" destId="{A76E1868-1717-4D86-A247-8C0A6972A14B}" srcOrd="2" destOrd="0" parTransId="{80865235-E7D0-487C-92E9-F3599D83C3F5}" sibTransId="{9F950F1E-71AD-4CDA-B93E-298B224793A7}"/>
    <dgm:cxn modelId="{A5E0C6C2-3D92-4566-9B6C-A28D7E94D7DB}" type="presOf" srcId="{A76E1868-1717-4D86-A247-8C0A6972A14B}" destId="{AE5593B2-3F68-4B75-BD1A-72F6EA058B1E}" srcOrd="0" destOrd="0" presId="urn:microsoft.com/office/officeart/2005/8/layout/radial5"/>
    <dgm:cxn modelId="{5C2821E6-1BD5-4C05-B095-C4386D30C88F}" type="presOf" srcId="{3C279033-FF36-4E98-A0FE-90F436C29B1E}" destId="{9FBA163A-B48F-4BA3-96B0-119A4F4E8A5C}" srcOrd="0" destOrd="0" presId="urn:microsoft.com/office/officeart/2005/8/layout/radial5"/>
    <dgm:cxn modelId="{7C6E1AEA-6BD1-4052-B0A6-848072A865F1}" type="presOf" srcId="{15FA3A34-5076-4186-9D05-F967284B9166}" destId="{7696ABC7-530C-4899-A934-DCED04F81987}" srcOrd="0" destOrd="0" presId="urn:microsoft.com/office/officeart/2005/8/layout/radial5"/>
    <dgm:cxn modelId="{0144EEEA-3825-4DF7-A94B-DE0625A3119B}" type="presOf" srcId="{80865235-E7D0-487C-92E9-F3599D83C3F5}" destId="{476C56B5-3C33-4AAC-92CC-D31BABDC1825}" srcOrd="0" destOrd="0" presId="urn:microsoft.com/office/officeart/2005/8/layout/radial5"/>
    <dgm:cxn modelId="{555D41F6-F253-4474-8C7D-62232C60F7CC}" type="presOf" srcId="{590F0BA5-DBB6-4E56-AB86-1CED4B744F6C}" destId="{04EA6973-28A2-43B4-B282-AD1CA9837F31}" srcOrd="1" destOrd="0" presId="urn:microsoft.com/office/officeart/2005/8/layout/radial5"/>
    <dgm:cxn modelId="{E237F75A-2A55-424E-A3FC-FE3981729AC6}" type="presParOf" srcId="{7696ABC7-530C-4899-A934-DCED04F81987}" destId="{31DF54E4-DA8A-4FFB-909F-D58983977668}" srcOrd="0" destOrd="0" presId="urn:microsoft.com/office/officeart/2005/8/layout/radial5"/>
    <dgm:cxn modelId="{44B181AA-12E7-4EBC-9B3C-6FE9080F7DEB}" type="presParOf" srcId="{7696ABC7-530C-4899-A934-DCED04F81987}" destId="{BE5F5615-9337-4078-841F-C7B6D6F16208}" srcOrd="1" destOrd="0" presId="urn:microsoft.com/office/officeart/2005/8/layout/radial5"/>
    <dgm:cxn modelId="{32270CF6-15F0-4409-A3FD-504AABB7962C}" type="presParOf" srcId="{BE5F5615-9337-4078-841F-C7B6D6F16208}" destId="{04EA6973-28A2-43B4-B282-AD1CA9837F31}" srcOrd="0" destOrd="0" presId="urn:microsoft.com/office/officeart/2005/8/layout/radial5"/>
    <dgm:cxn modelId="{DFE7892C-8089-4C88-ABAF-8A1820047B56}" type="presParOf" srcId="{7696ABC7-530C-4899-A934-DCED04F81987}" destId="{8F679115-3994-4B9E-92A3-23A2ADFC929B}" srcOrd="2" destOrd="0" presId="urn:microsoft.com/office/officeart/2005/8/layout/radial5"/>
    <dgm:cxn modelId="{70DFD64D-6DAC-4559-8937-82A596FFA00D}" type="presParOf" srcId="{7696ABC7-530C-4899-A934-DCED04F81987}" destId="{AE9F5DEC-FC47-4E3D-A62D-F27B06B66CA5}" srcOrd="3" destOrd="0" presId="urn:microsoft.com/office/officeart/2005/8/layout/radial5"/>
    <dgm:cxn modelId="{A62023E3-98FB-49C8-B638-06A7B5C9CA77}" type="presParOf" srcId="{AE9F5DEC-FC47-4E3D-A62D-F27B06B66CA5}" destId="{9FECA9A8-8A7E-4FCC-B39A-C69A72B8D713}" srcOrd="0" destOrd="0" presId="urn:microsoft.com/office/officeart/2005/8/layout/radial5"/>
    <dgm:cxn modelId="{D3DCDDC6-8B19-4A13-84FB-C137116B5797}" type="presParOf" srcId="{7696ABC7-530C-4899-A934-DCED04F81987}" destId="{9FBA163A-B48F-4BA3-96B0-119A4F4E8A5C}" srcOrd="4" destOrd="0" presId="urn:microsoft.com/office/officeart/2005/8/layout/radial5"/>
    <dgm:cxn modelId="{B2F9AF5B-FEC0-49FD-9BF2-A5FC68E6D8A2}" type="presParOf" srcId="{7696ABC7-530C-4899-A934-DCED04F81987}" destId="{476C56B5-3C33-4AAC-92CC-D31BABDC1825}" srcOrd="5" destOrd="0" presId="urn:microsoft.com/office/officeart/2005/8/layout/radial5"/>
    <dgm:cxn modelId="{8B6B6999-8C27-4DBC-854B-8ACCAFA64231}" type="presParOf" srcId="{476C56B5-3C33-4AAC-92CC-D31BABDC1825}" destId="{A9E11440-B773-4467-B8FB-F7BF5D849BE5}" srcOrd="0" destOrd="0" presId="urn:microsoft.com/office/officeart/2005/8/layout/radial5"/>
    <dgm:cxn modelId="{2EF65223-342E-43A3-BFBD-F2AE101CD2F1}" type="presParOf" srcId="{7696ABC7-530C-4899-A934-DCED04F81987}" destId="{AE5593B2-3F68-4B75-BD1A-72F6EA058B1E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FA3A34-5076-4186-9D05-F967284B9166}" type="doc">
      <dgm:prSet loTypeId="urn:microsoft.com/office/officeart/2005/8/layout/radial5" loCatId="cycle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3063A89-03AA-411E-A127-82903AC91571}">
      <dgm:prSet phldrT="[Text]" custT="1"/>
      <dgm:spPr>
        <a:ln w="76200">
          <a:solidFill>
            <a:schemeClr val="bg1"/>
          </a:solidFill>
        </a:ln>
      </dgm:spPr>
      <dgm:t>
        <a:bodyPr/>
        <a:lstStyle/>
        <a:p>
          <a:r>
            <a:rPr lang="ko-KR" alt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년</a:t>
          </a:r>
          <a:r>
            <a:rPr lang="en-US" altLang="ko-KR" sz="5400" dirty="0"/>
            <a:t>(</a:t>
          </a:r>
          <a:r>
            <a:rPr lang="ko-KR" altLang="en-US" sz="5400" b="0" i="0" dirty="0"/>
            <a:t>年</a:t>
          </a:r>
          <a:r>
            <a:rPr lang="en-US" altLang="ko-KR" sz="5400" dirty="0"/>
            <a:t>)</a:t>
          </a:r>
          <a:endParaRPr lang="en-US" sz="3200" dirty="0"/>
        </a:p>
      </dgm:t>
    </dgm:pt>
    <dgm:pt modelId="{1529490B-29D1-41B6-825C-1877CBA779D6}" type="parTrans" cxnId="{69623061-A8F1-4535-8A29-AD033D2432EB}">
      <dgm:prSet/>
      <dgm:spPr/>
      <dgm:t>
        <a:bodyPr/>
        <a:lstStyle/>
        <a:p>
          <a:endParaRPr lang="en-US"/>
        </a:p>
      </dgm:t>
    </dgm:pt>
    <dgm:pt modelId="{679FCEAD-CE86-416B-92CF-76692FEF277F}" type="sibTrans" cxnId="{69623061-A8F1-4535-8A29-AD033D2432EB}">
      <dgm:prSet/>
      <dgm:spPr/>
      <dgm:t>
        <a:bodyPr/>
        <a:lstStyle/>
        <a:p>
          <a:endParaRPr lang="en-US"/>
        </a:p>
      </dgm:t>
    </dgm:pt>
    <dgm:pt modelId="{B8DD023E-12C5-4ACF-AFAC-655EE5AF7F04}">
      <dgm:prSet phldrT="[Text]" custT="1"/>
      <dgm:spPr/>
      <dgm:t>
        <a:bodyPr/>
        <a:lstStyle/>
        <a:p>
          <a:r>
            <a:rPr lang="ko-KR" altLang="en-US" sz="5500" dirty="0"/>
            <a:t>작년</a:t>
          </a:r>
          <a:endParaRPr lang="en-US" sz="5500" dirty="0"/>
        </a:p>
      </dgm:t>
    </dgm:pt>
    <dgm:pt modelId="{590F0BA5-DBB6-4E56-AB86-1CED4B744F6C}" type="parTrans" cxnId="{ECFD153E-0170-4378-808E-A33DB4568170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9C153FDF-4169-455F-891C-DA15359CEE4C}" type="sibTrans" cxnId="{ECFD153E-0170-4378-808E-A33DB4568170}">
      <dgm:prSet/>
      <dgm:spPr/>
      <dgm:t>
        <a:bodyPr/>
        <a:lstStyle/>
        <a:p>
          <a:endParaRPr lang="en-US"/>
        </a:p>
      </dgm:t>
    </dgm:pt>
    <dgm:pt modelId="{3C279033-FF36-4E98-A0FE-90F436C29B1E}">
      <dgm:prSet phldrT="[Text]" custT="1"/>
      <dgm:spPr/>
      <dgm:t>
        <a:bodyPr/>
        <a:lstStyle/>
        <a:p>
          <a:r>
            <a:rPr lang="ko-KR" altLang="en-US" sz="5500" dirty="0"/>
            <a:t>내년</a:t>
          </a:r>
          <a:endParaRPr lang="en-US" sz="5500" dirty="0"/>
        </a:p>
      </dgm:t>
    </dgm:pt>
    <dgm:pt modelId="{6E645059-1230-44C0-9C8C-CA3A103B380A}" type="parTrans" cxnId="{AD463B41-4915-474A-9DDE-AAB95C1E6F11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F2B6C516-63C9-4337-ACC5-B3C7851E39AE}" type="sibTrans" cxnId="{AD463B41-4915-474A-9DDE-AAB95C1E6F11}">
      <dgm:prSet/>
      <dgm:spPr/>
      <dgm:t>
        <a:bodyPr/>
        <a:lstStyle/>
        <a:p>
          <a:endParaRPr lang="en-US"/>
        </a:p>
      </dgm:t>
    </dgm:pt>
    <dgm:pt modelId="{A76E1868-1717-4D86-A247-8C0A6972A14B}">
      <dgm:prSet phldrT="[Text]" custT="1"/>
      <dgm:spPr/>
      <dgm:t>
        <a:bodyPr/>
        <a:lstStyle/>
        <a:p>
          <a:r>
            <a:rPr lang="en-US" altLang="ko-KR" sz="3800" dirty="0"/>
            <a:t>2019</a:t>
          </a:r>
          <a:r>
            <a:rPr lang="ko-KR" altLang="en-US" sz="3800" dirty="0"/>
            <a:t>년</a:t>
          </a:r>
          <a:endParaRPr lang="en-US" sz="3800" dirty="0"/>
        </a:p>
      </dgm:t>
    </dgm:pt>
    <dgm:pt modelId="{80865235-E7D0-487C-92E9-F3599D83C3F5}" type="parTrans" cxnId="{4916DFA8-5942-426D-8A12-4C49B57E07EB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9F950F1E-71AD-4CDA-B93E-298B224793A7}" type="sibTrans" cxnId="{4916DFA8-5942-426D-8A12-4C49B57E07EB}">
      <dgm:prSet/>
      <dgm:spPr/>
      <dgm:t>
        <a:bodyPr/>
        <a:lstStyle/>
        <a:p>
          <a:endParaRPr lang="en-US"/>
        </a:p>
      </dgm:t>
    </dgm:pt>
    <dgm:pt modelId="{7696ABC7-530C-4899-A934-DCED04F81987}" type="pres">
      <dgm:prSet presAssocID="{15FA3A34-5076-4186-9D05-F967284B916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1DF54E4-DA8A-4FFB-909F-D58983977668}" type="pres">
      <dgm:prSet presAssocID="{23063A89-03AA-411E-A127-82903AC91571}" presName="centerShape" presStyleLbl="node0" presStyleIdx="0" presStyleCnt="1" custScaleX="124205" custScaleY="124205"/>
      <dgm:spPr/>
    </dgm:pt>
    <dgm:pt modelId="{BE5F5615-9337-4078-841F-C7B6D6F16208}" type="pres">
      <dgm:prSet presAssocID="{590F0BA5-DBB6-4E56-AB86-1CED4B744F6C}" presName="parTrans" presStyleLbl="sibTrans2D1" presStyleIdx="0" presStyleCnt="3"/>
      <dgm:spPr/>
    </dgm:pt>
    <dgm:pt modelId="{04EA6973-28A2-43B4-B282-AD1CA9837F31}" type="pres">
      <dgm:prSet presAssocID="{590F0BA5-DBB6-4E56-AB86-1CED4B744F6C}" presName="connectorText" presStyleLbl="sibTrans2D1" presStyleIdx="0" presStyleCnt="3"/>
      <dgm:spPr/>
    </dgm:pt>
    <dgm:pt modelId="{8F679115-3994-4B9E-92A3-23A2ADFC929B}" type="pres">
      <dgm:prSet presAssocID="{B8DD023E-12C5-4ACF-AFAC-655EE5AF7F04}" presName="node" presStyleLbl="node1" presStyleIdx="0" presStyleCnt="3" custRadScaleRad="96610">
        <dgm:presLayoutVars>
          <dgm:bulletEnabled val="1"/>
        </dgm:presLayoutVars>
      </dgm:prSet>
      <dgm:spPr/>
    </dgm:pt>
    <dgm:pt modelId="{AE9F5DEC-FC47-4E3D-A62D-F27B06B66CA5}" type="pres">
      <dgm:prSet presAssocID="{6E645059-1230-44C0-9C8C-CA3A103B380A}" presName="parTrans" presStyleLbl="sibTrans2D1" presStyleIdx="1" presStyleCnt="3"/>
      <dgm:spPr/>
    </dgm:pt>
    <dgm:pt modelId="{9FECA9A8-8A7E-4FCC-B39A-C69A72B8D713}" type="pres">
      <dgm:prSet presAssocID="{6E645059-1230-44C0-9C8C-CA3A103B380A}" presName="connectorText" presStyleLbl="sibTrans2D1" presStyleIdx="1" presStyleCnt="3"/>
      <dgm:spPr/>
    </dgm:pt>
    <dgm:pt modelId="{9FBA163A-B48F-4BA3-96B0-119A4F4E8A5C}" type="pres">
      <dgm:prSet presAssocID="{3C279033-FF36-4E98-A0FE-90F436C29B1E}" presName="node" presStyleLbl="node1" presStyleIdx="1" presStyleCnt="3" custRadScaleRad="98347" custRadScaleInc="-2855">
        <dgm:presLayoutVars>
          <dgm:bulletEnabled val="1"/>
        </dgm:presLayoutVars>
      </dgm:prSet>
      <dgm:spPr/>
    </dgm:pt>
    <dgm:pt modelId="{476C56B5-3C33-4AAC-92CC-D31BABDC1825}" type="pres">
      <dgm:prSet presAssocID="{80865235-E7D0-487C-92E9-F3599D83C3F5}" presName="parTrans" presStyleLbl="sibTrans2D1" presStyleIdx="2" presStyleCnt="3"/>
      <dgm:spPr/>
    </dgm:pt>
    <dgm:pt modelId="{A9E11440-B773-4467-B8FB-F7BF5D849BE5}" type="pres">
      <dgm:prSet presAssocID="{80865235-E7D0-487C-92E9-F3599D83C3F5}" presName="connectorText" presStyleLbl="sibTrans2D1" presStyleIdx="2" presStyleCnt="3"/>
      <dgm:spPr/>
    </dgm:pt>
    <dgm:pt modelId="{AE5593B2-3F68-4B75-BD1A-72F6EA058B1E}" type="pres">
      <dgm:prSet presAssocID="{A76E1868-1717-4D86-A247-8C0A6972A14B}" presName="node" presStyleLbl="node1" presStyleIdx="2" presStyleCnt="3" custRadScaleRad="98347" custRadScaleInc="2855">
        <dgm:presLayoutVars>
          <dgm:bulletEnabled val="1"/>
        </dgm:presLayoutVars>
      </dgm:prSet>
      <dgm:spPr/>
    </dgm:pt>
  </dgm:ptLst>
  <dgm:cxnLst>
    <dgm:cxn modelId="{04F97E0B-1E8F-4E50-8265-2310565B5973}" type="presOf" srcId="{590F0BA5-DBB6-4E56-AB86-1CED4B744F6C}" destId="{04EA6973-28A2-43B4-B282-AD1CA9837F31}" srcOrd="1" destOrd="0" presId="urn:microsoft.com/office/officeart/2005/8/layout/radial5"/>
    <dgm:cxn modelId="{AAEB4910-E539-4C52-87FF-8F69F33B7226}" type="presOf" srcId="{590F0BA5-DBB6-4E56-AB86-1CED4B744F6C}" destId="{BE5F5615-9337-4078-841F-C7B6D6F16208}" srcOrd="0" destOrd="0" presId="urn:microsoft.com/office/officeart/2005/8/layout/radial5"/>
    <dgm:cxn modelId="{1F036815-7B37-47BD-BD34-9265536C9D55}" type="presOf" srcId="{6E645059-1230-44C0-9C8C-CA3A103B380A}" destId="{9FECA9A8-8A7E-4FCC-B39A-C69A72B8D713}" srcOrd="1" destOrd="0" presId="urn:microsoft.com/office/officeart/2005/8/layout/radial5"/>
    <dgm:cxn modelId="{B4E93516-8027-46F6-BB77-717785219AC1}" type="presOf" srcId="{15FA3A34-5076-4186-9D05-F967284B9166}" destId="{7696ABC7-530C-4899-A934-DCED04F81987}" srcOrd="0" destOrd="0" presId="urn:microsoft.com/office/officeart/2005/8/layout/radial5"/>
    <dgm:cxn modelId="{CDAF921E-ABB3-4192-88E9-1C5CA41408F7}" type="presOf" srcId="{6E645059-1230-44C0-9C8C-CA3A103B380A}" destId="{AE9F5DEC-FC47-4E3D-A62D-F27B06B66CA5}" srcOrd="0" destOrd="0" presId="urn:microsoft.com/office/officeart/2005/8/layout/radial5"/>
    <dgm:cxn modelId="{50060F2E-D9A5-40FA-A43C-7D82C9711AA2}" type="presOf" srcId="{3C279033-FF36-4E98-A0FE-90F436C29B1E}" destId="{9FBA163A-B48F-4BA3-96B0-119A4F4E8A5C}" srcOrd="0" destOrd="0" presId="urn:microsoft.com/office/officeart/2005/8/layout/radial5"/>
    <dgm:cxn modelId="{ECFD153E-0170-4378-808E-A33DB4568170}" srcId="{23063A89-03AA-411E-A127-82903AC91571}" destId="{B8DD023E-12C5-4ACF-AFAC-655EE5AF7F04}" srcOrd="0" destOrd="0" parTransId="{590F0BA5-DBB6-4E56-AB86-1CED4B744F6C}" sibTransId="{9C153FDF-4169-455F-891C-DA15359CEE4C}"/>
    <dgm:cxn modelId="{69623061-A8F1-4535-8A29-AD033D2432EB}" srcId="{15FA3A34-5076-4186-9D05-F967284B9166}" destId="{23063A89-03AA-411E-A127-82903AC91571}" srcOrd="0" destOrd="0" parTransId="{1529490B-29D1-41B6-825C-1877CBA779D6}" sibTransId="{679FCEAD-CE86-416B-92CF-76692FEF277F}"/>
    <dgm:cxn modelId="{AD463B41-4915-474A-9DDE-AAB95C1E6F11}" srcId="{23063A89-03AA-411E-A127-82903AC91571}" destId="{3C279033-FF36-4E98-A0FE-90F436C29B1E}" srcOrd="1" destOrd="0" parTransId="{6E645059-1230-44C0-9C8C-CA3A103B380A}" sibTransId="{F2B6C516-63C9-4337-ACC5-B3C7851E39AE}"/>
    <dgm:cxn modelId="{2574247D-3DAC-4174-B177-0F0CEB19227C}" type="presOf" srcId="{B8DD023E-12C5-4ACF-AFAC-655EE5AF7F04}" destId="{8F679115-3994-4B9E-92A3-23A2ADFC929B}" srcOrd="0" destOrd="0" presId="urn:microsoft.com/office/officeart/2005/8/layout/radial5"/>
    <dgm:cxn modelId="{4916DFA8-5942-426D-8A12-4C49B57E07EB}" srcId="{23063A89-03AA-411E-A127-82903AC91571}" destId="{A76E1868-1717-4D86-A247-8C0A6972A14B}" srcOrd="2" destOrd="0" parTransId="{80865235-E7D0-487C-92E9-F3599D83C3F5}" sibTransId="{9F950F1E-71AD-4CDA-B93E-298B224793A7}"/>
    <dgm:cxn modelId="{5E8886B8-DF15-4977-BDDB-88535E942170}" type="presOf" srcId="{A76E1868-1717-4D86-A247-8C0A6972A14B}" destId="{AE5593B2-3F68-4B75-BD1A-72F6EA058B1E}" srcOrd="0" destOrd="0" presId="urn:microsoft.com/office/officeart/2005/8/layout/radial5"/>
    <dgm:cxn modelId="{31D34AE4-839A-448A-9B6A-717BA47DFC46}" type="presOf" srcId="{80865235-E7D0-487C-92E9-F3599D83C3F5}" destId="{476C56B5-3C33-4AAC-92CC-D31BABDC1825}" srcOrd="0" destOrd="0" presId="urn:microsoft.com/office/officeart/2005/8/layout/radial5"/>
    <dgm:cxn modelId="{EE9BF3E9-E547-4624-9ADD-D50706765F2A}" type="presOf" srcId="{80865235-E7D0-487C-92E9-F3599D83C3F5}" destId="{A9E11440-B773-4467-B8FB-F7BF5D849BE5}" srcOrd="1" destOrd="0" presId="urn:microsoft.com/office/officeart/2005/8/layout/radial5"/>
    <dgm:cxn modelId="{C6BD65F3-F1E5-4FEB-BAF3-C2BAC94678A3}" type="presOf" srcId="{23063A89-03AA-411E-A127-82903AC91571}" destId="{31DF54E4-DA8A-4FFB-909F-D58983977668}" srcOrd="0" destOrd="0" presId="urn:microsoft.com/office/officeart/2005/8/layout/radial5"/>
    <dgm:cxn modelId="{E02CE595-33FB-4652-A5B4-DBE0FE5C4F6A}" type="presParOf" srcId="{7696ABC7-530C-4899-A934-DCED04F81987}" destId="{31DF54E4-DA8A-4FFB-909F-D58983977668}" srcOrd="0" destOrd="0" presId="urn:microsoft.com/office/officeart/2005/8/layout/radial5"/>
    <dgm:cxn modelId="{60A6A424-1FD6-47A6-A3F6-7B6C86E526BF}" type="presParOf" srcId="{7696ABC7-530C-4899-A934-DCED04F81987}" destId="{BE5F5615-9337-4078-841F-C7B6D6F16208}" srcOrd="1" destOrd="0" presId="urn:microsoft.com/office/officeart/2005/8/layout/radial5"/>
    <dgm:cxn modelId="{90F9EBFA-2E6C-4ED0-A4E8-DEB4E9A6D228}" type="presParOf" srcId="{BE5F5615-9337-4078-841F-C7B6D6F16208}" destId="{04EA6973-28A2-43B4-B282-AD1CA9837F31}" srcOrd="0" destOrd="0" presId="urn:microsoft.com/office/officeart/2005/8/layout/radial5"/>
    <dgm:cxn modelId="{F3F0E8FB-AB9E-43A1-A89A-A25DBD9B5C51}" type="presParOf" srcId="{7696ABC7-530C-4899-A934-DCED04F81987}" destId="{8F679115-3994-4B9E-92A3-23A2ADFC929B}" srcOrd="2" destOrd="0" presId="urn:microsoft.com/office/officeart/2005/8/layout/radial5"/>
    <dgm:cxn modelId="{F4193689-BC23-4513-880A-4644C462065C}" type="presParOf" srcId="{7696ABC7-530C-4899-A934-DCED04F81987}" destId="{AE9F5DEC-FC47-4E3D-A62D-F27B06B66CA5}" srcOrd="3" destOrd="0" presId="urn:microsoft.com/office/officeart/2005/8/layout/radial5"/>
    <dgm:cxn modelId="{16BA234C-3EBA-41FB-B08C-63C5264F2244}" type="presParOf" srcId="{AE9F5DEC-FC47-4E3D-A62D-F27B06B66CA5}" destId="{9FECA9A8-8A7E-4FCC-B39A-C69A72B8D713}" srcOrd="0" destOrd="0" presId="urn:microsoft.com/office/officeart/2005/8/layout/radial5"/>
    <dgm:cxn modelId="{641016E8-64EF-4719-A023-0A5FEC1D3B53}" type="presParOf" srcId="{7696ABC7-530C-4899-A934-DCED04F81987}" destId="{9FBA163A-B48F-4BA3-96B0-119A4F4E8A5C}" srcOrd="4" destOrd="0" presId="urn:microsoft.com/office/officeart/2005/8/layout/radial5"/>
    <dgm:cxn modelId="{59DCB8CC-4E1C-4D01-A990-072FEBD3BFE7}" type="presParOf" srcId="{7696ABC7-530C-4899-A934-DCED04F81987}" destId="{476C56B5-3C33-4AAC-92CC-D31BABDC1825}" srcOrd="5" destOrd="0" presId="urn:microsoft.com/office/officeart/2005/8/layout/radial5"/>
    <dgm:cxn modelId="{1572FD87-C716-4FEE-925B-09F480E8C1C8}" type="presParOf" srcId="{476C56B5-3C33-4AAC-92CC-D31BABDC1825}" destId="{A9E11440-B773-4467-B8FB-F7BF5D849BE5}" srcOrd="0" destOrd="0" presId="urn:microsoft.com/office/officeart/2005/8/layout/radial5"/>
    <dgm:cxn modelId="{B8CBDEBF-84AE-4BE9-8377-716AB15AD70C}" type="presParOf" srcId="{7696ABC7-530C-4899-A934-DCED04F81987}" destId="{AE5593B2-3F68-4B75-BD1A-72F6EA058B1E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FA3A34-5076-4186-9D05-F967284B9166}" type="doc">
      <dgm:prSet loTypeId="urn:microsoft.com/office/officeart/2005/8/layout/radial5" loCatId="cycle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3063A89-03AA-411E-A127-82903AC91571}">
      <dgm:prSet phldrT="[Text]" custT="1"/>
      <dgm:spPr>
        <a:ln w="76200">
          <a:solidFill>
            <a:schemeClr val="bg1"/>
          </a:solidFill>
        </a:ln>
      </dgm:spPr>
      <dgm:t>
        <a:bodyPr/>
        <a:lstStyle/>
        <a:p>
          <a:r>
            <a:rPr lang="ko-KR" altLang="en-US" sz="6600" b="1" dirty="0"/>
            <a:t>식</a:t>
          </a:r>
          <a:r>
            <a:rPr lang="en-US" altLang="ko-KR" sz="5400" dirty="0"/>
            <a:t>(</a:t>
          </a:r>
          <a:r>
            <a:rPr lang="ko-KR" altLang="en-US" sz="5400" b="0" i="0" dirty="0"/>
            <a:t>式</a:t>
          </a:r>
          <a:r>
            <a:rPr lang="en-US" altLang="ko-KR" sz="5400" dirty="0"/>
            <a:t>)</a:t>
          </a:r>
          <a:endParaRPr lang="en-US" sz="3200" dirty="0"/>
        </a:p>
      </dgm:t>
    </dgm:pt>
    <dgm:pt modelId="{1529490B-29D1-41B6-825C-1877CBA779D6}" type="parTrans" cxnId="{69623061-A8F1-4535-8A29-AD033D2432EB}">
      <dgm:prSet/>
      <dgm:spPr/>
      <dgm:t>
        <a:bodyPr/>
        <a:lstStyle/>
        <a:p>
          <a:endParaRPr lang="en-US"/>
        </a:p>
      </dgm:t>
    </dgm:pt>
    <dgm:pt modelId="{679FCEAD-CE86-416B-92CF-76692FEF277F}" type="sibTrans" cxnId="{69623061-A8F1-4535-8A29-AD033D2432EB}">
      <dgm:prSet/>
      <dgm:spPr/>
      <dgm:t>
        <a:bodyPr/>
        <a:lstStyle/>
        <a:p>
          <a:endParaRPr lang="en-US"/>
        </a:p>
      </dgm:t>
    </dgm:pt>
    <dgm:pt modelId="{B8DD023E-12C5-4ACF-AFAC-655EE5AF7F04}">
      <dgm:prSet phldrT="[Text]" custT="1"/>
      <dgm:spPr/>
      <dgm:t>
        <a:bodyPr/>
        <a:lstStyle/>
        <a:p>
          <a:r>
            <a:rPr lang="ko-KR" altLang="en-US" sz="3800" dirty="0"/>
            <a:t>결혼식</a:t>
          </a:r>
          <a:endParaRPr lang="en-US" sz="3800" dirty="0"/>
        </a:p>
      </dgm:t>
    </dgm:pt>
    <dgm:pt modelId="{590F0BA5-DBB6-4E56-AB86-1CED4B744F6C}" type="parTrans" cxnId="{ECFD153E-0170-4378-808E-A33DB4568170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9C153FDF-4169-455F-891C-DA15359CEE4C}" type="sibTrans" cxnId="{ECFD153E-0170-4378-808E-A33DB4568170}">
      <dgm:prSet/>
      <dgm:spPr/>
      <dgm:t>
        <a:bodyPr/>
        <a:lstStyle/>
        <a:p>
          <a:endParaRPr lang="en-US"/>
        </a:p>
      </dgm:t>
    </dgm:pt>
    <dgm:pt modelId="{3C279033-FF36-4E98-A0FE-90F436C29B1E}">
      <dgm:prSet phldrT="[Text]"/>
      <dgm:spPr/>
      <dgm:t>
        <a:bodyPr/>
        <a:lstStyle/>
        <a:p>
          <a:r>
            <a:rPr lang="ko-KR" altLang="en-US" dirty="0"/>
            <a:t>형식</a:t>
          </a:r>
          <a:endParaRPr lang="en-US" dirty="0"/>
        </a:p>
      </dgm:t>
    </dgm:pt>
    <dgm:pt modelId="{6E645059-1230-44C0-9C8C-CA3A103B380A}" type="parTrans" cxnId="{AD463B41-4915-474A-9DDE-AAB95C1E6F11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F2B6C516-63C9-4337-ACC5-B3C7851E39AE}" type="sibTrans" cxnId="{AD463B41-4915-474A-9DDE-AAB95C1E6F11}">
      <dgm:prSet/>
      <dgm:spPr/>
      <dgm:t>
        <a:bodyPr/>
        <a:lstStyle/>
        <a:p>
          <a:endParaRPr lang="en-US"/>
        </a:p>
      </dgm:t>
    </dgm:pt>
    <dgm:pt modelId="{A76E1868-1717-4D86-A247-8C0A6972A14B}">
      <dgm:prSet phldrT="[Text]"/>
      <dgm:spPr/>
      <dgm:t>
        <a:bodyPr/>
        <a:lstStyle/>
        <a:p>
          <a:r>
            <a:rPr lang="ko-KR" altLang="en-US" dirty="0"/>
            <a:t>졸업식</a:t>
          </a:r>
          <a:endParaRPr lang="en-US" dirty="0"/>
        </a:p>
      </dgm:t>
    </dgm:pt>
    <dgm:pt modelId="{80865235-E7D0-487C-92E9-F3599D83C3F5}" type="parTrans" cxnId="{4916DFA8-5942-426D-8A12-4C49B57E07EB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9F950F1E-71AD-4CDA-B93E-298B224793A7}" type="sibTrans" cxnId="{4916DFA8-5942-426D-8A12-4C49B57E07EB}">
      <dgm:prSet/>
      <dgm:spPr/>
      <dgm:t>
        <a:bodyPr/>
        <a:lstStyle/>
        <a:p>
          <a:endParaRPr lang="en-US"/>
        </a:p>
      </dgm:t>
    </dgm:pt>
    <dgm:pt modelId="{7696ABC7-530C-4899-A934-DCED04F81987}" type="pres">
      <dgm:prSet presAssocID="{15FA3A34-5076-4186-9D05-F967284B916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1DF54E4-DA8A-4FFB-909F-D58983977668}" type="pres">
      <dgm:prSet presAssocID="{23063A89-03AA-411E-A127-82903AC91571}" presName="centerShape" presStyleLbl="node0" presStyleIdx="0" presStyleCnt="1" custScaleX="124205" custScaleY="124205"/>
      <dgm:spPr/>
    </dgm:pt>
    <dgm:pt modelId="{BE5F5615-9337-4078-841F-C7B6D6F16208}" type="pres">
      <dgm:prSet presAssocID="{590F0BA5-DBB6-4E56-AB86-1CED4B744F6C}" presName="parTrans" presStyleLbl="sibTrans2D1" presStyleIdx="0" presStyleCnt="3"/>
      <dgm:spPr/>
    </dgm:pt>
    <dgm:pt modelId="{04EA6973-28A2-43B4-B282-AD1CA9837F31}" type="pres">
      <dgm:prSet presAssocID="{590F0BA5-DBB6-4E56-AB86-1CED4B744F6C}" presName="connectorText" presStyleLbl="sibTrans2D1" presStyleIdx="0" presStyleCnt="3"/>
      <dgm:spPr/>
    </dgm:pt>
    <dgm:pt modelId="{8F679115-3994-4B9E-92A3-23A2ADFC929B}" type="pres">
      <dgm:prSet presAssocID="{B8DD023E-12C5-4ACF-AFAC-655EE5AF7F04}" presName="node" presStyleLbl="node1" presStyleIdx="0" presStyleCnt="3" custRadScaleRad="96610">
        <dgm:presLayoutVars>
          <dgm:bulletEnabled val="1"/>
        </dgm:presLayoutVars>
      </dgm:prSet>
      <dgm:spPr/>
    </dgm:pt>
    <dgm:pt modelId="{AE9F5DEC-FC47-4E3D-A62D-F27B06B66CA5}" type="pres">
      <dgm:prSet presAssocID="{6E645059-1230-44C0-9C8C-CA3A103B380A}" presName="parTrans" presStyleLbl="sibTrans2D1" presStyleIdx="1" presStyleCnt="3"/>
      <dgm:spPr/>
    </dgm:pt>
    <dgm:pt modelId="{9FECA9A8-8A7E-4FCC-B39A-C69A72B8D713}" type="pres">
      <dgm:prSet presAssocID="{6E645059-1230-44C0-9C8C-CA3A103B380A}" presName="connectorText" presStyleLbl="sibTrans2D1" presStyleIdx="1" presStyleCnt="3"/>
      <dgm:spPr/>
    </dgm:pt>
    <dgm:pt modelId="{9FBA163A-B48F-4BA3-96B0-119A4F4E8A5C}" type="pres">
      <dgm:prSet presAssocID="{3C279033-FF36-4E98-A0FE-90F436C29B1E}" presName="node" presStyleLbl="node1" presStyleIdx="1" presStyleCnt="3" custRadScaleRad="98347" custRadScaleInc="-2855">
        <dgm:presLayoutVars>
          <dgm:bulletEnabled val="1"/>
        </dgm:presLayoutVars>
      </dgm:prSet>
      <dgm:spPr/>
    </dgm:pt>
    <dgm:pt modelId="{476C56B5-3C33-4AAC-92CC-D31BABDC1825}" type="pres">
      <dgm:prSet presAssocID="{80865235-E7D0-487C-92E9-F3599D83C3F5}" presName="parTrans" presStyleLbl="sibTrans2D1" presStyleIdx="2" presStyleCnt="3"/>
      <dgm:spPr/>
    </dgm:pt>
    <dgm:pt modelId="{A9E11440-B773-4467-B8FB-F7BF5D849BE5}" type="pres">
      <dgm:prSet presAssocID="{80865235-E7D0-487C-92E9-F3599D83C3F5}" presName="connectorText" presStyleLbl="sibTrans2D1" presStyleIdx="2" presStyleCnt="3"/>
      <dgm:spPr/>
    </dgm:pt>
    <dgm:pt modelId="{AE5593B2-3F68-4B75-BD1A-72F6EA058B1E}" type="pres">
      <dgm:prSet presAssocID="{A76E1868-1717-4D86-A247-8C0A6972A14B}" presName="node" presStyleLbl="node1" presStyleIdx="2" presStyleCnt="3" custRadScaleRad="98347" custRadScaleInc="2855">
        <dgm:presLayoutVars>
          <dgm:bulletEnabled val="1"/>
        </dgm:presLayoutVars>
      </dgm:prSet>
      <dgm:spPr/>
    </dgm:pt>
  </dgm:ptLst>
  <dgm:cxnLst>
    <dgm:cxn modelId="{FB74E908-97C6-4306-9310-C941E4AFB6A1}" type="presOf" srcId="{6E645059-1230-44C0-9C8C-CA3A103B380A}" destId="{AE9F5DEC-FC47-4E3D-A62D-F27B06B66CA5}" srcOrd="0" destOrd="0" presId="urn:microsoft.com/office/officeart/2005/8/layout/radial5"/>
    <dgm:cxn modelId="{CBA90918-7062-49A7-B09F-3E934281C449}" type="presOf" srcId="{3C279033-FF36-4E98-A0FE-90F436C29B1E}" destId="{9FBA163A-B48F-4BA3-96B0-119A4F4E8A5C}" srcOrd="0" destOrd="0" presId="urn:microsoft.com/office/officeart/2005/8/layout/radial5"/>
    <dgm:cxn modelId="{475AC01A-4B8E-4C9B-BA84-1694896CD17A}" type="presOf" srcId="{590F0BA5-DBB6-4E56-AB86-1CED4B744F6C}" destId="{04EA6973-28A2-43B4-B282-AD1CA9837F31}" srcOrd="1" destOrd="0" presId="urn:microsoft.com/office/officeart/2005/8/layout/radial5"/>
    <dgm:cxn modelId="{3E250D28-38E0-4217-B393-8D5AE38B0F63}" type="presOf" srcId="{80865235-E7D0-487C-92E9-F3599D83C3F5}" destId="{476C56B5-3C33-4AAC-92CC-D31BABDC1825}" srcOrd="0" destOrd="0" presId="urn:microsoft.com/office/officeart/2005/8/layout/radial5"/>
    <dgm:cxn modelId="{ECFD153E-0170-4378-808E-A33DB4568170}" srcId="{23063A89-03AA-411E-A127-82903AC91571}" destId="{B8DD023E-12C5-4ACF-AFAC-655EE5AF7F04}" srcOrd="0" destOrd="0" parTransId="{590F0BA5-DBB6-4E56-AB86-1CED4B744F6C}" sibTransId="{9C153FDF-4169-455F-891C-DA15359CEE4C}"/>
    <dgm:cxn modelId="{69623061-A8F1-4535-8A29-AD033D2432EB}" srcId="{15FA3A34-5076-4186-9D05-F967284B9166}" destId="{23063A89-03AA-411E-A127-82903AC91571}" srcOrd="0" destOrd="0" parTransId="{1529490B-29D1-41B6-825C-1877CBA779D6}" sibTransId="{679FCEAD-CE86-416B-92CF-76692FEF277F}"/>
    <dgm:cxn modelId="{AD463B41-4915-474A-9DDE-AAB95C1E6F11}" srcId="{23063A89-03AA-411E-A127-82903AC91571}" destId="{3C279033-FF36-4E98-A0FE-90F436C29B1E}" srcOrd="1" destOrd="0" parTransId="{6E645059-1230-44C0-9C8C-CA3A103B380A}" sibTransId="{F2B6C516-63C9-4337-ACC5-B3C7851E39AE}"/>
    <dgm:cxn modelId="{0C5F3D65-E6DC-448C-92EA-48505D5E77D6}" type="presOf" srcId="{A76E1868-1717-4D86-A247-8C0A6972A14B}" destId="{AE5593B2-3F68-4B75-BD1A-72F6EA058B1E}" srcOrd="0" destOrd="0" presId="urn:microsoft.com/office/officeart/2005/8/layout/radial5"/>
    <dgm:cxn modelId="{56527373-8F72-4FC2-B027-3AF1E59BAE8F}" type="presOf" srcId="{B8DD023E-12C5-4ACF-AFAC-655EE5AF7F04}" destId="{8F679115-3994-4B9E-92A3-23A2ADFC929B}" srcOrd="0" destOrd="0" presId="urn:microsoft.com/office/officeart/2005/8/layout/radial5"/>
    <dgm:cxn modelId="{048C1D99-2169-4F1A-8804-4F105FD7A02A}" type="presOf" srcId="{23063A89-03AA-411E-A127-82903AC91571}" destId="{31DF54E4-DA8A-4FFB-909F-D58983977668}" srcOrd="0" destOrd="0" presId="urn:microsoft.com/office/officeart/2005/8/layout/radial5"/>
    <dgm:cxn modelId="{444D4B9D-E03D-4BFE-BBD6-EAE0B2A687ED}" type="presOf" srcId="{6E645059-1230-44C0-9C8C-CA3A103B380A}" destId="{9FECA9A8-8A7E-4FCC-B39A-C69A72B8D713}" srcOrd="1" destOrd="0" presId="urn:microsoft.com/office/officeart/2005/8/layout/radial5"/>
    <dgm:cxn modelId="{4916DFA8-5942-426D-8A12-4C49B57E07EB}" srcId="{23063A89-03AA-411E-A127-82903AC91571}" destId="{A76E1868-1717-4D86-A247-8C0A6972A14B}" srcOrd="2" destOrd="0" parTransId="{80865235-E7D0-487C-92E9-F3599D83C3F5}" sibTransId="{9F950F1E-71AD-4CDA-B93E-298B224793A7}"/>
    <dgm:cxn modelId="{16A7E1CD-434D-42BB-AA3D-35354FE600A7}" type="presOf" srcId="{15FA3A34-5076-4186-9D05-F967284B9166}" destId="{7696ABC7-530C-4899-A934-DCED04F81987}" srcOrd="0" destOrd="0" presId="urn:microsoft.com/office/officeart/2005/8/layout/radial5"/>
    <dgm:cxn modelId="{C4A014D4-6695-4B28-A61C-F7196572C9E0}" type="presOf" srcId="{80865235-E7D0-487C-92E9-F3599D83C3F5}" destId="{A9E11440-B773-4467-B8FB-F7BF5D849BE5}" srcOrd="1" destOrd="0" presId="urn:microsoft.com/office/officeart/2005/8/layout/radial5"/>
    <dgm:cxn modelId="{788909FB-C08D-4810-BC3A-EFAB2D88B728}" type="presOf" srcId="{590F0BA5-DBB6-4E56-AB86-1CED4B744F6C}" destId="{BE5F5615-9337-4078-841F-C7B6D6F16208}" srcOrd="0" destOrd="0" presId="urn:microsoft.com/office/officeart/2005/8/layout/radial5"/>
    <dgm:cxn modelId="{73BF1A43-1D38-4141-9899-0EAB18DDF674}" type="presParOf" srcId="{7696ABC7-530C-4899-A934-DCED04F81987}" destId="{31DF54E4-DA8A-4FFB-909F-D58983977668}" srcOrd="0" destOrd="0" presId="urn:microsoft.com/office/officeart/2005/8/layout/radial5"/>
    <dgm:cxn modelId="{51617DE0-3694-4CB7-81A3-EFFFB1366FD9}" type="presParOf" srcId="{7696ABC7-530C-4899-A934-DCED04F81987}" destId="{BE5F5615-9337-4078-841F-C7B6D6F16208}" srcOrd="1" destOrd="0" presId="urn:microsoft.com/office/officeart/2005/8/layout/radial5"/>
    <dgm:cxn modelId="{DBF61CF0-DAEA-4267-B34A-5833D1FBE2F5}" type="presParOf" srcId="{BE5F5615-9337-4078-841F-C7B6D6F16208}" destId="{04EA6973-28A2-43B4-B282-AD1CA9837F31}" srcOrd="0" destOrd="0" presId="urn:microsoft.com/office/officeart/2005/8/layout/radial5"/>
    <dgm:cxn modelId="{FC99ADF9-E4D7-446F-930C-1742E2BF1D6A}" type="presParOf" srcId="{7696ABC7-530C-4899-A934-DCED04F81987}" destId="{8F679115-3994-4B9E-92A3-23A2ADFC929B}" srcOrd="2" destOrd="0" presId="urn:microsoft.com/office/officeart/2005/8/layout/radial5"/>
    <dgm:cxn modelId="{8DFE5D42-CAC4-412F-89A2-7D240E09B65E}" type="presParOf" srcId="{7696ABC7-530C-4899-A934-DCED04F81987}" destId="{AE9F5DEC-FC47-4E3D-A62D-F27B06B66CA5}" srcOrd="3" destOrd="0" presId="urn:microsoft.com/office/officeart/2005/8/layout/radial5"/>
    <dgm:cxn modelId="{494FBD16-C0A8-48EC-94C8-F479625E4BD3}" type="presParOf" srcId="{AE9F5DEC-FC47-4E3D-A62D-F27B06B66CA5}" destId="{9FECA9A8-8A7E-4FCC-B39A-C69A72B8D713}" srcOrd="0" destOrd="0" presId="urn:microsoft.com/office/officeart/2005/8/layout/radial5"/>
    <dgm:cxn modelId="{C5B93A1B-3E11-45AA-924E-A841E97B3AF9}" type="presParOf" srcId="{7696ABC7-530C-4899-A934-DCED04F81987}" destId="{9FBA163A-B48F-4BA3-96B0-119A4F4E8A5C}" srcOrd="4" destOrd="0" presId="urn:microsoft.com/office/officeart/2005/8/layout/radial5"/>
    <dgm:cxn modelId="{840FF7CB-3D45-4A48-B641-D7D90A5BA709}" type="presParOf" srcId="{7696ABC7-530C-4899-A934-DCED04F81987}" destId="{476C56B5-3C33-4AAC-92CC-D31BABDC1825}" srcOrd="5" destOrd="0" presId="urn:microsoft.com/office/officeart/2005/8/layout/radial5"/>
    <dgm:cxn modelId="{69657F15-CA17-414E-AC1F-54B105592248}" type="presParOf" srcId="{476C56B5-3C33-4AAC-92CC-D31BABDC1825}" destId="{A9E11440-B773-4467-B8FB-F7BF5D849BE5}" srcOrd="0" destOrd="0" presId="urn:microsoft.com/office/officeart/2005/8/layout/radial5"/>
    <dgm:cxn modelId="{EC65A76A-F5B4-49AD-9B3B-A7A9B75E7A51}" type="presParOf" srcId="{7696ABC7-530C-4899-A934-DCED04F81987}" destId="{AE5593B2-3F68-4B75-BD1A-72F6EA058B1E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569F9-139C-4A28-8129-0AA3C805EB61}">
      <dsp:nvSpPr>
        <dsp:cNvPr id="0" name=""/>
        <dsp:cNvSpPr/>
      </dsp:nvSpPr>
      <dsp:spPr>
        <a:xfrm>
          <a:off x="1090234" y="324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태어남</a:t>
          </a:r>
          <a:endParaRPr lang="en-US" sz="5000" b="1" kern="1200" dirty="0"/>
        </a:p>
      </dsp:txBody>
      <dsp:txXfrm>
        <a:off x="1134254" y="47265"/>
        <a:ext cx="2416899" cy="1414923"/>
      </dsp:txXfrm>
    </dsp:sp>
    <dsp:sp modelId="{E4662C5C-003B-4E10-9257-911ABB80AE57}">
      <dsp:nvSpPr>
        <dsp:cNvPr id="0" name=""/>
        <dsp:cNvSpPr/>
      </dsp:nvSpPr>
      <dsp:spPr>
        <a:xfrm>
          <a:off x="3815608" y="44411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>
        <a:off x="3815608" y="568359"/>
        <a:ext cx="371733" cy="372735"/>
      </dsp:txXfrm>
    </dsp:sp>
    <dsp:sp modelId="{44EC7901-8707-4ABF-9CE5-244EE91BA6D1}">
      <dsp:nvSpPr>
        <dsp:cNvPr id="0" name=""/>
        <dsp:cNvSpPr/>
      </dsp:nvSpPr>
      <dsp:spPr>
        <a:xfrm>
          <a:off x="4597150" y="324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백일</a:t>
          </a:r>
          <a:endParaRPr lang="en-US" sz="5000" b="1" kern="1200" dirty="0"/>
        </a:p>
      </dsp:txBody>
      <dsp:txXfrm>
        <a:off x="4641170" y="47265"/>
        <a:ext cx="2416899" cy="1414923"/>
      </dsp:txXfrm>
    </dsp:sp>
    <dsp:sp modelId="{048E17D6-03E7-4E94-9F66-B79208EE4C47}">
      <dsp:nvSpPr>
        <dsp:cNvPr id="0" name=""/>
        <dsp:cNvSpPr/>
      </dsp:nvSpPr>
      <dsp:spPr>
        <a:xfrm>
          <a:off x="7322524" y="44411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>
        <a:off x="7322524" y="568359"/>
        <a:ext cx="371733" cy="372735"/>
      </dsp:txXfrm>
    </dsp:sp>
    <dsp:sp modelId="{8CFA7343-0EBE-43BC-BF02-8BC8A01E8301}">
      <dsp:nvSpPr>
        <dsp:cNvPr id="0" name=""/>
        <dsp:cNvSpPr/>
      </dsp:nvSpPr>
      <dsp:spPr>
        <a:xfrm>
          <a:off x="8104065" y="324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돌</a:t>
          </a:r>
          <a:endParaRPr lang="en-US" sz="5000" b="1" kern="1200" dirty="0"/>
        </a:p>
      </dsp:txBody>
      <dsp:txXfrm>
        <a:off x="8148085" y="47265"/>
        <a:ext cx="2416899" cy="1414923"/>
      </dsp:txXfrm>
    </dsp:sp>
    <dsp:sp modelId="{DB82DB44-BC37-4BB2-8078-DAFFF8D5197E}">
      <dsp:nvSpPr>
        <dsp:cNvPr id="0" name=""/>
        <dsp:cNvSpPr/>
      </dsp:nvSpPr>
      <dsp:spPr>
        <a:xfrm rot="5400000">
          <a:off x="9091012" y="168155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 rot="-5400000">
        <a:off x="9170168" y="1726643"/>
        <a:ext cx="372735" cy="371733"/>
      </dsp:txXfrm>
    </dsp:sp>
    <dsp:sp modelId="{83730BEF-F1E6-44EB-AAC3-7236596CCBC3}">
      <dsp:nvSpPr>
        <dsp:cNvPr id="0" name=""/>
        <dsp:cNvSpPr/>
      </dsp:nvSpPr>
      <dsp:spPr>
        <a:xfrm>
          <a:off x="8104065" y="250818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성년식</a:t>
          </a:r>
          <a:endParaRPr lang="en-US" sz="5000" b="1" kern="1200" dirty="0"/>
        </a:p>
      </dsp:txBody>
      <dsp:txXfrm>
        <a:off x="8148085" y="2552205"/>
        <a:ext cx="2416899" cy="1414923"/>
      </dsp:txXfrm>
    </dsp:sp>
    <dsp:sp modelId="{946BF0A7-C2B9-4E26-A1BA-60202EBC5059}">
      <dsp:nvSpPr>
        <dsp:cNvPr id="0" name=""/>
        <dsp:cNvSpPr/>
      </dsp:nvSpPr>
      <dsp:spPr>
        <a:xfrm rot="10800000">
          <a:off x="7352583" y="294905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 rot="10800000">
        <a:off x="7511897" y="3073299"/>
        <a:ext cx="371733" cy="372735"/>
      </dsp:txXfrm>
    </dsp:sp>
    <dsp:sp modelId="{E7125FBE-6C71-45B5-AE64-D93E6CEA26A6}">
      <dsp:nvSpPr>
        <dsp:cNvPr id="0" name=""/>
        <dsp:cNvSpPr/>
      </dsp:nvSpPr>
      <dsp:spPr>
        <a:xfrm>
          <a:off x="4597150" y="250818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혼례</a:t>
          </a:r>
          <a:endParaRPr lang="en-US" sz="5000" b="1" kern="1200" dirty="0"/>
        </a:p>
      </dsp:txBody>
      <dsp:txXfrm>
        <a:off x="4641170" y="2552205"/>
        <a:ext cx="2416899" cy="1414923"/>
      </dsp:txXfrm>
    </dsp:sp>
    <dsp:sp modelId="{3D1BCE8C-062D-4B94-90A7-6B4D4A58A5A3}">
      <dsp:nvSpPr>
        <dsp:cNvPr id="0" name=""/>
        <dsp:cNvSpPr/>
      </dsp:nvSpPr>
      <dsp:spPr>
        <a:xfrm rot="10800000">
          <a:off x="3845668" y="294905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 rot="10800000">
        <a:off x="4004982" y="3073299"/>
        <a:ext cx="371733" cy="372735"/>
      </dsp:txXfrm>
    </dsp:sp>
    <dsp:sp modelId="{691FB947-6B8C-4C78-909D-1CFA5546D07C}">
      <dsp:nvSpPr>
        <dsp:cNvPr id="0" name=""/>
        <dsp:cNvSpPr/>
      </dsp:nvSpPr>
      <dsp:spPr>
        <a:xfrm>
          <a:off x="1090234" y="2508185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환갑</a:t>
          </a:r>
          <a:endParaRPr lang="en-US" sz="5000" b="1" kern="1200" dirty="0"/>
        </a:p>
      </dsp:txBody>
      <dsp:txXfrm>
        <a:off x="1134254" y="2552205"/>
        <a:ext cx="2416899" cy="1414923"/>
      </dsp:txXfrm>
    </dsp:sp>
    <dsp:sp modelId="{EE4C6514-C020-4CB6-A902-967F83AF9852}">
      <dsp:nvSpPr>
        <dsp:cNvPr id="0" name=""/>
        <dsp:cNvSpPr/>
      </dsp:nvSpPr>
      <dsp:spPr>
        <a:xfrm rot="5400000">
          <a:off x="2077180" y="418649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 rot="-5400000">
        <a:off x="2156336" y="4231583"/>
        <a:ext cx="372735" cy="371733"/>
      </dsp:txXfrm>
    </dsp:sp>
    <dsp:sp modelId="{5F82F399-E2CF-4C27-AD55-90D16DB5CB64}">
      <dsp:nvSpPr>
        <dsp:cNvPr id="0" name=""/>
        <dsp:cNvSpPr/>
      </dsp:nvSpPr>
      <dsp:spPr>
        <a:xfrm>
          <a:off x="1090234" y="5013124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/>
            <a:t>장례</a:t>
          </a:r>
          <a:endParaRPr lang="en-US" sz="5000" b="1" kern="1200" dirty="0"/>
        </a:p>
      </dsp:txBody>
      <dsp:txXfrm>
        <a:off x="1134254" y="5057144"/>
        <a:ext cx="2416899" cy="1414923"/>
      </dsp:txXfrm>
    </dsp:sp>
    <dsp:sp modelId="{775CE2E8-E622-4D59-A823-EC4001D80445}">
      <dsp:nvSpPr>
        <dsp:cNvPr id="0" name=""/>
        <dsp:cNvSpPr/>
      </dsp:nvSpPr>
      <dsp:spPr>
        <a:xfrm>
          <a:off x="3815608" y="5453994"/>
          <a:ext cx="531047" cy="62122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b="1" kern="1200"/>
        </a:p>
      </dsp:txBody>
      <dsp:txXfrm>
        <a:off x="3815608" y="5578239"/>
        <a:ext cx="371733" cy="372735"/>
      </dsp:txXfrm>
    </dsp:sp>
    <dsp:sp modelId="{0ABC2600-EBA1-45DE-965F-EBA724E6AC7F}">
      <dsp:nvSpPr>
        <dsp:cNvPr id="0" name=""/>
        <dsp:cNvSpPr/>
      </dsp:nvSpPr>
      <dsp:spPr>
        <a:xfrm>
          <a:off x="4597150" y="5013124"/>
          <a:ext cx="2504939" cy="1502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000" b="1" kern="1200" dirty="0"/>
            <a:t>제사</a:t>
          </a:r>
          <a:endParaRPr lang="en-US" sz="5000" b="1" kern="1200" dirty="0"/>
        </a:p>
      </dsp:txBody>
      <dsp:txXfrm>
        <a:off x="4641170" y="5057144"/>
        <a:ext cx="2416899" cy="14149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F54E4-DA8A-4FFB-909F-D58983977668}">
      <dsp:nvSpPr>
        <dsp:cNvPr id="0" name=""/>
        <dsp:cNvSpPr/>
      </dsp:nvSpPr>
      <dsp:spPr>
        <a:xfrm>
          <a:off x="4724398" y="2831336"/>
          <a:ext cx="2743203" cy="274320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 w="76200">
          <a:solidFill>
            <a:schemeClr val="bg1"/>
          </a:solidFill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6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성</a:t>
          </a:r>
          <a:r>
            <a:rPr lang="en-US" altLang="ko-KR" sz="5400" kern="1200" dirty="0"/>
            <a:t>(</a:t>
          </a:r>
          <a:r>
            <a:rPr lang="ko-KR" altLang="ko-KR" sz="5400" kern="1200" dirty="0"/>
            <a:t>成</a:t>
          </a:r>
          <a:r>
            <a:rPr lang="en-US" altLang="ko-KR" sz="5400" kern="1200" dirty="0"/>
            <a:t>)</a:t>
          </a:r>
          <a:endParaRPr lang="en-US" sz="4000" kern="1200" dirty="0"/>
        </a:p>
      </dsp:txBody>
      <dsp:txXfrm>
        <a:off x="5126131" y="3233069"/>
        <a:ext cx="1939737" cy="1939737"/>
      </dsp:txXfrm>
    </dsp:sp>
    <dsp:sp modelId="{BE5F5615-9337-4078-841F-C7B6D6F16208}">
      <dsp:nvSpPr>
        <dsp:cNvPr id="0" name=""/>
        <dsp:cNvSpPr/>
      </dsp:nvSpPr>
      <dsp:spPr>
        <a:xfrm rot="16200000">
          <a:off x="5959551" y="2206146"/>
          <a:ext cx="272897" cy="750927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6000486" y="2397266"/>
        <a:ext cx="191028" cy="450557"/>
      </dsp:txXfrm>
    </dsp:sp>
    <dsp:sp modelId="{8F679115-3994-4B9E-92A3-23A2ADFC929B}">
      <dsp:nvSpPr>
        <dsp:cNvPr id="0" name=""/>
        <dsp:cNvSpPr/>
      </dsp:nvSpPr>
      <dsp:spPr>
        <a:xfrm>
          <a:off x="4991695" y="107826"/>
          <a:ext cx="2208609" cy="22086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500" kern="1200" dirty="0"/>
            <a:t>성인</a:t>
          </a:r>
          <a:endParaRPr lang="en-US" sz="5500" kern="1200" dirty="0"/>
        </a:p>
      </dsp:txBody>
      <dsp:txXfrm>
        <a:off x="5315138" y="431269"/>
        <a:ext cx="1561723" cy="1561723"/>
      </dsp:txXfrm>
    </dsp:sp>
    <dsp:sp modelId="{AE9F5DEC-FC47-4E3D-A62D-F27B06B66CA5}">
      <dsp:nvSpPr>
        <dsp:cNvPr id="0" name=""/>
        <dsp:cNvSpPr/>
      </dsp:nvSpPr>
      <dsp:spPr>
        <a:xfrm rot="1697220">
          <a:off x="7395984" y="4608162"/>
          <a:ext cx="301397" cy="750927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401383" y="4736923"/>
        <a:ext cx="210978" cy="450557"/>
      </dsp:txXfrm>
    </dsp:sp>
    <dsp:sp modelId="{9FBA163A-B48F-4BA3-96B0-119A4F4E8A5C}">
      <dsp:nvSpPr>
        <dsp:cNvPr id="0" name=""/>
        <dsp:cNvSpPr/>
      </dsp:nvSpPr>
      <dsp:spPr>
        <a:xfrm>
          <a:off x="7672707" y="4541425"/>
          <a:ext cx="2208609" cy="22086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500" kern="1200" dirty="0"/>
            <a:t>성장</a:t>
          </a:r>
          <a:endParaRPr lang="en-US" sz="5500" kern="1200" dirty="0"/>
        </a:p>
      </dsp:txBody>
      <dsp:txXfrm>
        <a:off x="7996150" y="4864868"/>
        <a:ext cx="1561723" cy="1561723"/>
      </dsp:txXfrm>
    </dsp:sp>
    <dsp:sp modelId="{476C56B5-3C33-4AAC-92CC-D31BABDC1825}">
      <dsp:nvSpPr>
        <dsp:cNvPr id="0" name=""/>
        <dsp:cNvSpPr/>
      </dsp:nvSpPr>
      <dsp:spPr>
        <a:xfrm rot="9102780">
          <a:off x="4494617" y="4608162"/>
          <a:ext cx="301397" cy="750927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 rot="10800000">
        <a:off x="4579637" y="4736923"/>
        <a:ext cx="210978" cy="450557"/>
      </dsp:txXfrm>
    </dsp:sp>
    <dsp:sp modelId="{AE5593B2-3F68-4B75-BD1A-72F6EA058B1E}">
      <dsp:nvSpPr>
        <dsp:cNvPr id="0" name=""/>
        <dsp:cNvSpPr/>
      </dsp:nvSpPr>
      <dsp:spPr>
        <a:xfrm>
          <a:off x="2310683" y="4541425"/>
          <a:ext cx="2208609" cy="22086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500" kern="1200" dirty="0"/>
            <a:t>성공</a:t>
          </a:r>
          <a:endParaRPr lang="en-US" sz="5500" kern="1200" dirty="0"/>
        </a:p>
      </dsp:txBody>
      <dsp:txXfrm>
        <a:off x="2634126" y="4864868"/>
        <a:ext cx="1561723" cy="15617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F54E4-DA8A-4FFB-909F-D58983977668}">
      <dsp:nvSpPr>
        <dsp:cNvPr id="0" name=""/>
        <dsp:cNvSpPr/>
      </dsp:nvSpPr>
      <dsp:spPr>
        <a:xfrm>
          <a:off x="4724398" y="2831336"/>
          <a:ext cx="2743203" cy="274320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 w="76200">
          <a:solidFill>
            <a:schemeClr val="bg1"/>
          </a:solidFill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6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년</a:t>
          </a:r>
          <a:r>
            <a:rPr lang="en-US" altLang="ko-KR" sz="5400" kern="1200" dirty="0"/>
            <a:t>(</a:t>
          </a:r>
          <a:r>
            <a:rPr lang="ko-KR" altLang="en-US" sz="5400" b="0" i="0" kern="1200" dirty="0"/>
            <a:t>年</a:t>
          </a:r>
          <a:r>
            <a:rPr lang="en-US" altLang="ko-KR" sz="5400" kern="1200" dirty="0"/>
            <a:t>)</a:t>
          </a:r>
          <a:endParaRPr lang="en-US" sz="3200" kern="1200" dirty="0"/>
        </a:p>
      </dsp:txBody>
      <dsp:txXfrm>
        <a:off x="5126131" y="3233069"/>
        <a:ext cx="1939737" cy="1939737"/>
      </dsp:txXfrm>
    </dsp:sp>
    <dsp:sp modelId="{BE5F5615-9337-4078-841F-C7B6D6F16208}">
      <dsp:nvSpPr>
        <dsp:cNvPr id="0" name=""/>
        <dsp:cNvSpPr/>
      </dsp:nvSpPr>
      <dsp:spPr>
        <a:xfrm rot="16200000">
          <a:off x="5959551" y="2206146"/>
          <a:ext cx="272897" cy="750927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6000486" y="2397266"/>
        <a:ext cx="191028" cy="450557"/>
      </dsp:txXfrm>
    </dsp:sp>
    <dsp:sp modelId="{8F679115-3994-4B9E-92A3-23A2ADFC929B}">
      <dsp:nvSpPr>
        <dsp:cNvPr id="0" name=""/>
        <dsp:cNvSpPr/>
      </dsp:nvSpPr>
      <dsp:spPr>
        <a:xfrm>
          <a:off x="4991695" y="107826"/>
          <a:ext cx="2208609" cy="22086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500" kern="1200" dirty="0"/>
            <a:t>작년</a:t>
          </a:r>
          <a:endParaRPr lang="en-US" sz="5500" kern="1200" dirty="0"/>
        </a:p>
      </dsp:txBody>
      <dsp:txXfrm>
        <a:off x="5315138" y="431269"/>
        <a:ext cx="1561723" cy="1561723"/>
      </dsp:txXfrm>
    </dsp:sp>
    <dsp:sp modelId="{AE9F5DEC-FC47-4E3D-A62D-F27B06B66CA5}">
      <dsp:nvSpPr>
        <dsp:cNvPr id="0" name=""/>
        <dsp:cNvSpPr/>
      </dsp:nvSpPr>
      <dsp:spPr>
        <a:xfrm rot="1697220">
          <a:off x="7395984" y="4608162"/>
          <a:ext cx="301397" cy="750927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401383" y="4736923"/>
        <a:ext cx="210978" cy="450557"/>
      </dsp:txXfrm>
    </dsp:sp>
    <dsp:sp modelId="{9FBA163A-B48F-4BA3-96B0-119A4F4E8A5C}">
      <dsp:nvSpPr>
        <dsp:cNvPr id="0" name=""/>
        <dsp:cNvSpPr/>
      </dsp:nvSpPr>
      <dsp:spPr>
        <a:xfrm>
          <a:off x="7672707" y="4541425"/>
          <a:ext cx="2208609" cy="22086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5500" kern="1200" dirty="0"/>
            <a:t>내년</a:t>
          </a:r>
          <a:endParaRPr lang="en-US" sz="5500" kern="1200" dirty="0"/>
        </a:p>
      </dsp:txBody>
      <dsp:txXfrm>
        <a:off x="7996150" y="4864868"/>
        <a:ext cx="1561723" cy="1561723"/>
      </dsp:txXfrm>
    </dsp:sp>
    <dsp:sp modelId="{476C56B5-3C33-4AAC-92CC-D31BABDC1825}">
      <dsp:nvSpPr>
        <dsp:cNvPr id="0" name=""/>
        <dsp:cNvSpPr/>
      </dsp:nvSpPr>
      <dsp:spPr>
        <a:xfrm rot="9102780">
          <a:off x="4494617" y="4608162"/>
          <a:ext cx="301397" cy="750927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 rot="10800000">
        <a:off x="4579637" y="4736923"/>
        <a:ext cx="210978" cy="450557"/>
      </dsp:txXfrm>
    </dsp:sp>
    <dsp:sp modelId="{AE5593B2-3F68-4B75-BD1A-72F6EA058B1E}">
      <dsp:nvSpPr>
        <dsp:cNvPr id="0" name=""/>
        <dsp:cNvSpPr/>
      </dsp:nvSpPr>
      <dsp:spPr>
        <a:xfrm>
          <a:off x="2310683" y="4541425"/>
          <a:ext cx="2208609" cy="22086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3800" kern="1200" dirty="0"/>
            <a:t>2019</a:t>
          </a:r>
          <a:r>
            <a:rPr lang="ko-KR" altLang="en-US" sz="3800" kern="1200" dirty="0"/>
            <a:t>년</a:t>
          </a:r>
          <a:endParaRPr lang="en-US" sz="3800" kern="1200" dirty="0"/>
        </a:p>
      </dsp:txBody>
      <dsp:txXfrm>
        <a:off x="2634126" y="4864868"/>
        <a:ext cx="1561723" cy="15617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F54E4-DA8A-4FFB-909F-D58983977668}">
      <dsp:nvSpPr>
        <dsp:cNvPr id="0" name=""/>
        <dsp:cNvSpPr/>
      </dsp:nvSpPr>
      <dsp:spPr>
        <a:xfrm>
          <a:off x="4724398" y="2831336"/>
          <a:ext cx="2743203" cy="274320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 w="76200">
          <a:solidFill>
            <a:schemeClr val="bg1"/>
          </a:solidFill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6600" b="1" kern="1200" dirty="0"/>
            <a:t>식</a:t>
          </a:r>
          <a:r>
            <a:rPr lang="en-US" altLang="ko-KR" sz="5400" kern="1200" dirty="0"/>
            <a:t>(</a:t>
          </a:r>
          <a:r>
            <a:rPr lang="ko-KR" altLang="en-US" sz="5400" b="0" i="0" kern="1200" dirty="0"/>
            <a:t>式</a:t>
          </a:r>
          <a:r>
            <a:rPr lang="en-US" altLang="ko-KR" sz="5400" kern="1200" dirty="0"/>
            <a:t>)</a:t>
          </a:r>
          <a:endParaRPr lang="en-US" sz="3200" kern="1200" dirty="0"/>
        </a:p>
      </dsp:txBody>
      <dsp:txXfrm>
        <a:off x="5126131" y="3233069"/>
        <a:ext cx="1939737" cy="1939737"/>
      </dsp:txXfrm>
    </dsp:sp>
    <dsp:sp modelId="{BE5F5615-9337-4078-841F-C7B6D6F16208}">
      <dsp:nvSpPr>
        <dsp:cNvPr id="0" name=""/>
        <dsp:cNvSpPr/>
      </dsp:nvSpPr>
      <dsp:spPr>
        <a:xfrm rot="16200000">
          <a:off x="5959551" y="2206146"/>
          <a:ext cx="272897" cy="750927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6000486" y="2397266"/>
        <a:ext cx="191028" cy="450557"/>
      </dsp:txXfrm>
    </dsp:sp>
    <dsp:sp modelId="{8F679115-3994-4B9E-92A3-23A2ADFC929B}">
      <dsp:nvSpPr>
        <dsp:cNvPr id="0" name=""/>
        <dsp:cNvSpPr/>
      </dsp:nvSpPr>
      <dsp:spPr>
        <a:xfrm>
          <a:off x="4991695" y="107826"/>
          <a:ext cx="2208609" cy="22086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800" kern="1200" dirty="0"/>
            <a:t>결혼식</a:t>
          </a:r>
          <a:endParaRPr lang="en-US" sz="3800" kern="1200" dirty="0"/>
        </a:p>
      </dsp:txBody>
      <dsp:txXfrm>
        <a:off x="5315138" y="431269"/>
        <a:ext cx="1561723" cy="1561723"/>
      </dsp:txXfrm>
    </dsp:sp>
    <dsp:sp modelId="{AE9F5DEC-FC47-4E3D-A62D-F27B06B66CA5}">
      <dsp:nvSpPr>
        <dsp:cNvPr id="0" name=""/>
        <dsp:cNvSpPr/>
      </dsp:nvSpPr>
      <dsp:spPr>
        <a:xfrm rot="1697220">
          <a:off x="7395984" y="4608162"/>
          <a:ext cx="301397" cy="750927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401383" y="4736923"/>
        <a:ext cx="210978" cy="450557"/>
      </dsp:txXfrm>
    </dsp:sp>
    <dsp:sp modelId="{9FBA163A-B48F-4BA3-96B0-119A4F4E8A5C}">
      <dsp:nvSpPr>
        <dsp:cNvPr id="0" name=""/>
        <dsp:cNvSpPr/>
      </dsp:nvSpPr>
      <dsp:spPr>
        <a:xfrm>
          <a:off x="7672707" y="4541425"/>
          <a:ext cx="2208609" cy="22086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800" kern="1200" dirty="0"/>
            <a:t>형식</a:t>
          </a:r>
          <a:endParaRPr lang="en-US" sz="3800" kern="1200" dirty="0"/>
        </a:p>
      </dsp:txBody>
      <dsp:txXfrm>
        <a:off x="7996150" y="4864868"/>
        <a:ext cx="1561723" cy="1561723"/>
      </dsp:txXfrm>
    </dsp:sp>
    <dsp:sp modelId="{476C56B5-3C33-4AAC-92CC-D31BABDC1825}">
      <dsp:nvSpPr>
        <dsp:cNvPr id="0" name=""/>
        <dsp:cNvSpPr/>
      </dsp:nvSpPr>
      <dsp:spPr>
        <a:xfrm rot="9102780">
          <a:off x="4494617" y="4608162"/>
          <a:ext cx="301397" cy="750927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 rot="10800000">
        <a:off x="4579637" y="4736923"/>
        <a:ext cx="210978" cy="450557"/>
      </dsp:txXfrm>
    </dsp:sp>
    <dsp:sp modelId="{AE5593B2-3F68-4B75-BD1A-72F6EA058B1E}">
      <dsp:nvSpPr>
        <dsp:cNvPr id="0" name=""/>
        <dsp:cNvSpPr/>
      </dsp:nvSpPr>
      <dsp:spPr>
        <a:xfrm>
          <a:off x="2310683" y="4541425"/>
          <a:ext cx="2208609" cy="22086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800" kern="1200" dirty="0"/>
            <a:t>졸업식</a:t>
          </a:r>
          <a:endParaRPr lang="en-US" sz="3800" kern="1200" dirty="0"/>
        </a:p>
      </dsp:txBody>
      <dsp:txXfrm>
        <a:off x="2634126" y="4864868"/>
        <a:ext cx="1561723" cy="15617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1846" y="1202311"/>
            <a:ext cx="9328309" cy="2889504"/>
          </a:xfrm>
        </p:spPr>
        <p:txBody>
          <a:bodyPr anchor="ctr">
            <a:noAutofit/>
          </a:bodyPr>
          <a:lstStyle/>
          <a:p>
            <a:r>
              <a:rPr lang="ko-KR" altLang="en-US" sz="18000" dirty="0"/>
              <a:t>성년식</a:t>
            </a:r>
            <a:endParaRPr lang="en-US" sz="18000" dirty="0"/>
          </a:p>
        </p:txBody>
      </p:sp>
      <p:sp>
        <p:nvSpPr>
          <p:cNvPr id="4" name="Rectangle 3"/>
          <p:cNvSpPr/>
          <p:nvPr/>
        </p:nvSpPr>
        <p:spPr>
          <a:xfrm>
            <a:off x="440436" y="4512439"/>
            <a:ext cx="113111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Coming of Age Ceremony</a:t>
            </a:r>
          </a:p>
        </p:txBody>
      </p:sp>
    </p:spTree>
    <p:extLst>
      <p:ext uri="{BB962C8B-B14F-4D97-AF65-F5344CB8AC3E}">
        <p14:creationId xmlns:p14="http://schemas.microsoft.com/office/powerpoint/2010/main" val="193517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4" b="22860"/>
          <a:stretch/>
        </p:blipFill>
        <p:spPr>
          <a:xfrm>
            <a:off x="6358757" y="759373"/>
            <a:ext cx="5614369" cy="5339255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77768" y="1200808"/>
            <a:ext cx="6159667" cy="4456385"/>
          </a:xfrm>
        </p:spPr>
        <p:txBody>
          <a:bodyPr>
            <a:normAutofit/>
          </a:bodyPr>
          <a:lstStyle/>
          <a:p>
            <a:pPr marL="36900"/>
            <a:r>
              <a:rPr lang="ko-KR" altLang="en-US" sz="4400" dirty="0"/>
              <a:t> 마한의 성년식</a:t>
            </a:r>
            <a:endParaRPr lang="en-US" altLang="ko-KR" sz="4400" dirty="0"/>
          </a:p>
          <a:p>
            <a:pPr marL="36900" indent="0">
              <a:buNone/>
            </a:pPr>
            <a:r>
              <a:rPr lang="ko-KR" altLang="en-US" sz="4400" dirty="0"/>
              <a:t>소년들이 훈련받을 </a:t>
            </a:r>
            <a:endParaRPr lang="en-US" altLang="ko-KR" sz="4400" dirty="0"/>
          </a:p>
          <a:p>
            <a:pPr marL="36900" indent="0">
              <a:buNone/>
            </a:pPr>
            <a:r>
              <a:rPr lang="ko-KR" altLang="en-US" sz="4400" dirty="0"/>
              <a:t>집을 짓는 의식을 통해 </a:t>
            </a:r>
            <a:endParaRPr lang="en-US" altLang="ko-KR" sz="4400" dirty="0"/>
          </a:p>
          <a:p>
            <a:pPr marL="36900" indent="0">
              <a:buNone/>
            </a:pPr>
            <a:r>
              <a:rPr lang="ko-KR" altLang="en-US" sz="4400" dirty="0"/>
              <a:t>성인</a:t>
            </a:r>
            <a:r>
              <a:rPr lang="en-US" altLang="ko-KR" sz="4400" dirty="0"/>
              <a:t>(</a:t>
            </a:r>
            <a:r>
              <a:rPr lang="ko-KR" altLang="en-US" sz="4400" dirty="0"/>
              <a:t>어른</a:t>
            </a:r>
            <a:r>
              <a:rPr lang="en-US" altLang="ko-KR" sz="4400" dirty="0"/>
              <a:t>)</a:t>
            </a:r>
            <a:r>
              <a:rPr lang="ko-KR" altLang="en-US" sz="4400" dirty="0"/>
              <a:t>이 되는 </a:t>
            </a:r>
            <a:endParaRPr lang="en-US" altLang="ko-KR" sz="4400" dirty="0"/>
          </a:p>
          <a:p>
            <a:pPr marL="36900" indent="0">
              <a:buNone/>
            </a:pPr>
            <a:r>
              <a:rPr lang="ko-KR" altLang="en-US" sz="4400" dirty="0"/>
              <a:t>자격을 받음</a:t>
            </a:r>
            <a:endParaRPr lang="en-US" altLang="ko-KR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927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258" y="722098"/>
            <a:ext cx="7032025" cy="2801006"/>
          </a:xfrm>
        </p:spPr>
        <p:txBody>
          <a:bodyPr>
            <a:noAutofit/>
          </a:bodyPr>
          <a:lstStyle/>
          <a:p>
            <a:r>
              <a:rPr lang="ko-KR" altLang="en-US" sz="4800" dirty="0"/>
              <a:t> 관례</a:t>
            </a:r>
            <a:endParaRPr lang="en-US" altLang="ko-KR" sz="4800" dirty="0"/>
          </a:p>
          <a:p>
            <a:pPr marL="36900" indent="0">
              <a:buNone/>
            </a:pPr>
            <a:r>
              <a:rPr lang="ko-KR" altLang="en-US" sz="4800" dirty="0"/>
              <a:t>남자에게 상투를 틀어</a:t>
            </a:r>
            <a:endParaRPr lang="en-US" altLang="ko-KR" sz="4800" dirty="0"/>
          </a:p>
          <a:p>
            <a:pPr marL="36900" indent="0">
              <a:buNone/>
            </a:pPr>
            <a:r>
              <a:rPr lang="ko-KR" altLang="en-US" sz="4800" dirty="0"/>
              <a:t>갓</a:t>
            </a:r>
            <a:r>
              <a:rPr lang="en-US" altLang="ko-KR" sz="4800" dirty="0"/>
              <a:t>(</a:t>
            </a:r>
            <a:r>
              <a:rPr lang="ko-KR" altLang="en-US" sz="4800" dirty="0"/>
              <a:t>관건</a:t>
            </a:r>
            <a:r>
              <a:rPr lang="en-US" altLang="ko-KR" sz="4800" dirty="0"/>
              <a:t>)</a:t>
            </a:r>
            <a:r>
              <a:rPr lang="ko-KR" altLang="en-US" sz="4800" dirty="0"/>
              <a:t>을 씌우는 의식</a:t>
            </a:r>
            <a:endParaRPr lang="en-US" altLang="ko-KR" sz="4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453" y="722098"/>
            <a:ext cx="4803705" cy="5854082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4" name="Content Placeholder 3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" r="54157" b="78095"/>
          <a:stretch/>
        </p:blipFill>
        <p:spPr>
          <a:xfrm>
            <a:off x="367258" y="4107300"/>
            <a:ext cx="6264770" cy="2468880"/>
          </a:xfrm>
          <a:prstGeom prst="rect">
            <a:avLst/>
          </a:prstGeom>
          <a:ln w="127000">
            <a:solidFill>
              <a:schemeClr val="bg1"/>
            </a:solidFill>
          </a:ln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4877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258" y="1066801"/>
            <a:ext cx="4828197" cy="4724399"/>
          </a:xfrm>
        </p:spPr>
        <p:txBody>
          <a:bodyPr>
            <a:noAutofit/>
          </a:bodyPr>
          <a:lstStyle/>
          <a:p>
            <a:r>
              <a:rPr lang="ko-KR" altLang="en-US" sz="4800" dirty="0"/>
              <a:t> 계례</a:t>
            </a:r>
            <a:endParaRPr lang="en-US" altLang="ko-KR" sz="4800" dirty="0"/>
          </a:p>
          <a:p>
            <a:pPr marL="36900" indent="0">
              <a:buNone/>
            </a:pPr>
            <a:r>
              <a:rPr lang="ko-KR" altLang="en-US" sz="4800" dirty="0"/>
              <a:t>여자의 머리를 </a:t>
            </a:r>
            <a:endParaRPr lang="en-US" altLang="ko-KR" sz="4800" dirty="0"/>
          </a:p>
          <a:p>
            <a:pPr marL="36900" indent="0">
              <a:buNone/>
            </a:pPr>
            <a:r>
              <a:rPr lang="ko-KR" altLang="en-US" sz="4800" dirty="0"/>
              <a:t>쪽을 지어</a:t>
            </a:r>
            <a:endParaRPr lang="en-US" altLang="ko-KR" sz="4800" dirty="0"/>
          </a:p>
          <a:p>
            <a:pPr marL="36900" indent="0">
              <a:buNone/>
            </a:pPr>
            <a:r>
              <a:rPr lang="ko-KR" altLang="en-US" sz="4800" dirty="0"/>
              <a:t>비녀를 꽂아주는 </a:t>
            </a:r>
            <a:endParaRPr lang="en-US" altLang="ko-KR" sz="4800" dirty="0"/>
          </a:p>
          <a:p>
            <a:pPr marL="36900" indent="0">
              <a:buNone/>
            </a:pPr>
            <a:r>
              <a:rPr lang="ko-KR" altLang="en-US" sz="4800" dirty="0"/>
              <a:t>의식</a:t>
            </a:r>
            <a:endParaRPr lang="en-US" altLang="ko-KR" sz="4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565" y="2423591"/>
            <a:ext cx="6365691" cy="4247716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4" name="Content Placeholder 3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19" r="2697" b="77776"/>
          <a:stretch/>
        </p:blipFill>
        <p:spPr>
          <a:xfrm>
            <a:off x="5652564" y="209647"/>
            <a:ext cx="6365691" cy="1924516"/>
          </a:xfrm>
          <a:prstGeom prst="rect">
            <a:avLst/>
          </a:prstGeom>
          <a:ln w="127000">
            <a:solidFill>
              <a:schemeClr val="bg1"/>
            </a:solidFill>
          </a:ln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7764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23576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426720"/>
            <a:ext cx="10353762" cy="97045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오늘날의 성년식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684" y="1954925"/>
            <a:ext cx="11530453" cy="3951889"/>
          </a:xfrm>
        </p:spPr>
        <p:txBody>
          <a:bodyPr>
            <a:noAutofit/>
          </a:bodyPr>
          <a:lstStyle/>
          <a:p>
            <a:r>
              <a:rPr lang="ko-KR" altLang="en-US" sz="4800" dirty="0"/>
              <a:t> 시기</a:t>
            </a:r>
            <a:r>
              <a:rPr lang="en-US" altLang="ko-KR" sz="4800" dirty="0"/>
              <a:t> </a:t>
            </a:r>
          </a:p>
          <a:p>
            <a:pPr marL="36900" indent="0">
              <a:buNone/>
            </a:pPr>
            <a:r>
              <a:rPr lang="ko-KR" altLang="en-US" sz="4800" dirty="0"/>
              <a:t>    </a:t>
            </a:r>
            <a:r>
              <a:rPr lang="en-US" altLang="ko-KR" sz="4800" dirty="0"/>
              <a:t>     </a:t>
            </a:r>
            <a:r>
              <a:rPr lang="ko-KR" altLang="en-US" sz="4800" dirty="0"/>
              <a:t>만 </a:t>
            </a:r>
            <a:r>
              <a:rPr lang="en-US" altLang="ko-KR" sz="4800" dirty="0"/>
              <a:t>19</a:t>
            </a:r>
            <a:r>
              <a:rPr lang="ko-KR" altLang="en-US" sz="4800" dirty="0"/>
              <a:t>세가 되는 해의 </a:t>
            </a:r>
            <a:r>
              <a:rPr lang="en-US" altLang="ko-KR" sz="4800" dirty="0"/>
              <a:t>5</a:t>
            </a:r>
            <a:r>
              <a:rPr lang="ko-KR" altLang="en-US" sz="4800" dirty="0"/>
              <a:t>월 셋째 주 </a:t>
            </a:r>
            <a:endParaRPr lang="en-US" altLang="ko-KR" sz="4800" dirty="0"/>
          </a:p>
          <a:p>
            <a:pPr marL="36900" indent="0">
              <a:buNone/>
            </a:pPr>
            <a:r>
              <a:rPr lang="en-US" altLang="ko-KR" sz="4800" dirty="0"/>
              <a:t>         </a:t>
            </a:r>
            <a:r>
              <a:rPr lang="ko-KR" altLang="en-US" sz="4800" dirty="0"/>
              <a:t>중에서 편리한 날을 정하거나 </a:t>
            </a:r>
            <a:endParaRPr lang="en-US" altLang="ko-KR" sz="4800" dirty="0"/>
          </a:p>
          <a:p>
            <a:pPr marL="36900" indent="0">
              <a:buNone/>
            </a:pPr>
            <a:r>
              <a:rPr lang="en-US" altLang="ko-KR" sz="4800" dirty="0"/>
              <a:t>         </a:t>
            </a:r>
            <a:r>
              <a:rPr lang="ko-KR" altLang="en-US" sz="4800" dirty="0"/>
              <a:t>주최 측이 편리한 날짜</a:t>
            </a:r>
            <a:endParaRPr lang="en-US" altLang="ko-KR" sz="4800" dirty="0"/>
          </a:p>
        </p:txBody>
      </p:sp>
    </p:spTree>
    <p:extLst>
      <p:ext uri="{BB962C8B-B14F-4D97-AF65-F5344CB8AC3E}">
        <p14:creationId xmlns:p14="http://schemas.microsoft.com/office/powerpoint/2010/main" val="3494024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33641" y="651932"/>
            <a:ext cx="9124719" cy="228600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ounded Rectangle 4"/>
          <p:cNvSpPr/>
          <p:nvPr/>
        </p:nvSpPr>
        <p:spPr>
          <a:xfrm>
            <a:off x="1693992" y="849237"/>
            <a:ext cx="8804016" cy="1988554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0" tIns="190500" rIns="190500" bIns="190500" numCol="1" spcCol="1270" anchor="ctr" anchorCtr="0">
            <a:noAutofit/>
          </a:bodyPr>
          <a:lstStyle/>
          <a:p>
            <a:pPr lvl="0" algn="ctr" defTabSz="2222500">
              <a:spcBef>
                <a:spcPct val="0"/>
              </a:spcBef>
            </a:pPr>
            <a:r>
              <a:rPr lang="en-US" altLang="ko-KR" sz="5000" b="1" kern="1200" dirty="0"/>
              <a:t>2020</a:t>
            </a:r>
            <a:r>
              <a:rPr lang="ko-KR" altLang="en-US" sz="5000" b="1" kern="1200" dirty="0"/>
              <a:t>년의 성년식은 </a:t>
            </a:r>
            <a:endParaRPr lang="en-US" altLang="ko-KR" sz="5000" b="1" kern="1200" dirty="0"/>
          </a:p>
          <a:p>
            <a:pPr lvl="0" algn="ctr" defTabSz="2222500">
              <a:spcBef>
                <a:spcPct val="0"/>
              </a:spcBef>
            </a:pPr>
            <a:r>
              <a:rPr lang="ko-KR" altLang="en-US" sz="5000" b="1" kern="1200" dirty="0"/>
              <a:t>누가 참여할까</a:t>
            </a:r>
            <a:r>
              <a:rPr lang="en-US" altLang="ko-KR" sz="5000" b="1" kern="1200" dirty="0"/>
              <a:t>?</a:t>
            </a:r>
            <a:endParaRPr lang="en-US" sz="5000" b="1" kern="1200" dirty="0"/>
          </a:p>
        </p:txBody>
      </p:sp>
      <p:sp>
        <p:nvSpPr>
          <p:cNvPr id="6" name="Rounded Rectangle 4"/>
          <p:cNvSpPr/>
          <p:nvPr/>
        </p:nvSpPr>
        <p:spPr>
          <a:xfrm>
            <a:off x="1693992" y="3944534"/>
            <a:ext cx="8804016" cy="1988554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0" tIns="190500" rIns="190500" bIns="190500" numCol="1" spcCol="1270" anchor="ctr" anchorCtr="0">
            <a:noAutofit/>
          </a:bodyPr>
          <a:lstStyle/>
          <a:p>
            <a:pPr lvl="0" algn="ctr" defTabSz="2222500">
              <a:spcBef>
                <a:spcPct val="0"/>
              </a:spcBef>
            </a:pPr>
            <a:r>
              <a:rPr lang="en-US" altLang="ko-KR" sz="6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2001</a:t>
            </a:r>
            <a:r>
              <a:rPr lang="ko-KR" altLang="en-US" sz="6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년에 태어난 사람</a:t>
            </a:r>
            <a:endParaRPr lang="en-US" sz="6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037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774" y="262760"/>
            <a:ext cx="11530453" cy="6453350"/>
          </a:xfrm>
        </p:spPr>
        <p:txBody>
          <a:bodyPr>
            <a:noAutofit/>
          </a:bodyPr>
          <a:lstStyle/>
          <a:p>
            <a:r>
              <a:rPr lang="ko-KR" altLang="en-US" sz="4800" dirty="0"/>
              <a:t> 장소</a:t>
            </a:r>
            <a:endParaRPr lang="en-US" altLang="ko-KR" sz="4800" dirty="0"/>
          </a:p>
          <a:p>
            <a:pPr marL="36900" indent="0">
              <a:buNone/>
            </a:pPr>
            <a:r>
              <a:rPr lang="ko-KR" altLang="en-US" sz="4800" dirty="0"/>
              <a:t>    </a:t>
            </a:r>
            <a:r>
              <a:rPr lang="en-US" altLang="ko-KR" sz="4800" dirty="0"/>
              <a:t>     </a:t>
            </a:r>
            <a:r>
              <a:rPr lang="ko-KR" altLang="en-US" sz="4800" dirty="0"/>
              <a:t>직장이나 학교</a:t>
            </a:r>
            <a:endParaRPr lang="en-US" altLang="ko-KR" sz="4800" dirty="0"/>
          </a:p>
          <a:p>
            <a:pPr marL="36900" indent="0">
              <a:buNone/>
            </a:pPr>
            <a:endParaRPr lang="en-US" altLang="ko-KR" sz="4800" dirty="0"/>
          </a:p>
          <a:p>
            <a:r>
              <a:rPr lang="ko-KR" altLang="en-US" sz="4800" dirty="0"/>
              <a:t> 복장</a:t>
            </a:r>
            <a:r>
              <a:rPr lang="en-US" altLang="ko-KR" sz="4800" dirty="0"/>
              <a:t> </a:t>
            </a:r>
          </a:p>
          <a:p>
            <a:pPr marL="36900" indent="0">
              <a:buNone/>
            </a:pPr>
            <a:r>
              <a:rPr lang="ko-KR" altLang="en-US" sz="4800" dirty="0"/>
              <a:t>         대부분 현대의 단정한 복장을 입음</a:t>
            </a:r>
            <a:r>
              <a:rPr lang="en-US" altLang="ko-KR" sz="4800" dirty="0"/>
              <a:t>. </a:t>
            </a:r>
          </a:p>
          <a:p>
            <a:pPr marL="36900" indent="0">
              <a:buNone/>
            </a:pPr>
            <a:r>
              <a:rPr lang="en-US" altLang="ko-KR" sz="4800" dirty="0"/>
              <a:t>         </a:t>
            </a:r>
            <a:r>
              <a:rPr lang="ko-KR" altLang="en-US" sz="4800" dirty="0"/>
              <a:t>전통 시연 때 한복을 입는 경우도 있음</a:t>
            </a:r>
            <a:r>
              <a:rPr lang="en-US" altLang="ko-KR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8387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###2016-17 서북미협회\2018년\역사문화 수업교안 위원\성인식\성년선서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9" b="16225"/>
          <a:stretch/>
        </p:blipFill>
        <p:spPr bwMode="auto">
          <a:xfrm>
            <a:off x="152400" y="137160"/>
            <a:ext cx="11887200" cy="658368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465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79797672"/>
              </p:ext>
            </p:extLst>
          </p:nvPr>
        </p:nvGraphicFramePr>
        <p:xfrm>
          <a:off x="248920" y="186266"/>
          <a:ext cx="11699240" cy="6519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7557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8187674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15614" y="136634"/>
            <a:ext cx="4214648" cy="17236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이루다</a:t>
            </a:r>
            <a:endParaRPr lang="en-US" altLang="ko-K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000" dirty="0"/>
              <a:t>achieve, become</a:t>
            </a:r>
          </a:p>
        </p:txBody>
      </p:sp>
    </p:spTree>
    <p:extLst>
      <p:ext uri="{BB962C8B-B14F-4D97-AF65-F5344CB8AC3E}">
        <p14:creationId xmlns:p14="http://schemas.microsoft.com/office/powerpoint/2010/main" val="1062520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7561648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15614" y="136634"/>
            <a:ext cx="4214648" cy="17236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해</a:t>
            </a:r>
            <a:r>
              <a:rPr lang="en-US" altLang="ko-K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나이</a:t>
            </a:r>
            <a:endParaRPr lang="en-US" altLang="ko-K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000" dirty="0"/>
              <a:t>year, age</a:t>
            </a:r>
          </a:p>
        </p:txBody>
      </p:sp>
    </p:spTree>
    <p:extLst>
      <p:ext uri="{BB962C8B-B14F-4D97-AF65-F5344CB8AC3E}">
        <p14:creationId xmlns:p14="http://schemas.microsoft.com/office/powerpoint/2010/main" val="1456811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5579584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15614" y="136634"/>
            <a:ext cx="4214648" cy="17236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의식</a:t>
            </a:r>
            <a:r>
              <a:rPr lang="en-US" altLang="ko-K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방식</a:t>
            </a:r>
            <a:endParaRPr lang="en-US" altLang="ko-K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000" dirty="0"/>
              <a:t>ceremony, method </a:t>
            </a:r>
          </a:p>
        </p:txBody>
      </p:sp>
    </p:spTree>
    <p:extLst>
      <p:ext uri="{BB962C8B-B14F-4D97-AF65-F5344CB8AC3E}">
        <p14:creationId xmlns:p14="http://schemas.microsoft.com/office/powerpoint/2010/main" val="2621786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365760"/>
            <a:ext cx="10353762" cy="97045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성년식</a:t>
            </a:r>
            <a:endParaRPr lang="en-US" sz="6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204889"/>
            <a:ext cx="10353762" cy="4058751"/>
          </a:xfrm>
        </p:spPr>
        <p:txBody>
          <a:bodyPr>
            <a:normAutofit/>
          </a:bodyPr>
          <a:lstStyle/>
          <a:p>
            <a:r>
              <a:rPr lang="ko-KR" altLang="en-US" sz="4800" dirty="0"/>
              <a:t> 어른이 된 것을 축하하는 의식</a:t>
            </a:r>
            <a:endParaRPr lang="en-US" altLang="ko-KR" sz="4800" dirty="0"/>
          </a:p>
          <a:p>
            <a:r>
              <a:rPr lang="en-US" altLang="ko-KR" sz="4800" dirty="0"/>
              <a:t> </a:t>
            </a:r>
            <a:r>
              <a:rPr lang="ko-KR" altLang="en-US" sz="4800" dirty="0"/>
              <a:t>어른이란</a:t>
            </a:r>
            <a:r>
              <a:rPr lang="en-US" altLang="ko-KR" sz="4800" dirty="0"/>
              <a:t>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ko-KR" altLang="en-US" sz="4400" dirty="0"/>
              <a:t>몸과 마음이 모두 발달되어 자기 일에 책임을 질 수 있는 사람</a:t>
            </a:r>
            <a:endParaRPr lang="en-US" altLang="ko-KR" sz="4400" dirty="0"/>
          </a:p>
        </p:txBody>
      </p:sp>
    </p:spTree>
    <p:extLst>
      <p:ext uri="{BB962C8B-B14F-4D97-AF65-F5344CB8AC3E}">
        <p14:creationId xmlns:p14="http://schemas.microsoft.com/office/powerpoint/2010/main" val="2505215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9119" y="743607"/>
            <a:ext cx="10353762" cy="5370786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4800" dirty="0"/>
              <a:t> 한국</a:t>
            </a:r>
            <a:r>
              <a:rPr lang="en-US" altLang="ko-KR" sz="4800" dirty="0"/>
              <a:t>: </a:t>
            </a:r>
            <a:r>
              <a:rPr lang="ko-KR" altLang="en-US" sz="4800" dirty="0"/>
              <a:t>만 </a:t>
            </a:r>
            <a:r>
              <a:rPr lang="en-US" altLang="ko-KR" sz="4800" dirty="0"/>
              <a:t>19</a:t>
            </a:r>
            <a:r>
              <a:rPr lang="ko-KR" altLang="en-US" sz="4800" dirty="0"/>
              <a:t>세 </a:t>
            </a:r>
            <a:r>
              <a:rPr lang="en-US" altLang="ko-KR" sz="4800" dirty="0"/>
              <a:t>(</a:t>
            </a:r>
            <a:r>
              <a:rPr lang="ko-KR" altLang="en-US" sz="4800" dirty="0"/>
              <a:t>한국 나이 스무살</a:t>
            </a:r>
            <a:r>
              <a:rPr lang="en-US" altLang="ko-KR" sz="4800" dirty="0"/>
              <a:t>)</a:t>
            </a:r>
          </a:p>
          <a:p>
            <a:pPr marL="36900" indent="0">
              <a:buNone/>
            </a:pPr>
            <a:endParaRPr lang="en-US" altLang="ko-KR" sz="4800" dirty="0"/>
          </a:p>
          <a:p>
            <a:r>
              <a:rPr lang="en-US" altLang="ko-KR" sz="4800" dirty="0"/>
              <a:t> </a:t>
            </a:r>
            <a:r>
              <a:rPr lang="ko-KR" altLang="en-US" sz="4800" dirty="0"/>
              <a:t>미국</a:t>
            </a:r>
            <a:r>
              <a:rPr lang="en-US" altLang="ko-KR" sz="4800" dirty="0"/>
              <a:t>: </a:t>
            </a:r>
            <a:r>
              <a:rPr lang="ko-KR" altLang="en-US" sz="4800" dirty="0"/>
              <a:t>만 </a:t>
            </a:r>
            <a:r>
              <a:rPr lang="en-US" altLang="ko-KR" sz="4800" dirty="0"/>
              <a:t>18</a:t>
            </a:r>
            <a:r>
              <a:rPr lang="ko-KR" altLang="en-US" sz="4800" dirty="0"/>
              <a:t>세 </a:t>
            </a:r>
            <a:r>
              <a:rPr lang="en-US" altLang="ko-KR" sz="4800" dirty="0"/>
              <a:t>(</a:t>
            </a:r>
            <a:r>
              <a:rPr lang="ko-KR" altLang="en-US" sz="4800" dirty="0"/>
              <a:t>주마다 다름</a:t>
            </a:r>
            <a:r>
              <a:rPr lang="en-US" altLang="ko-KR" sz="4800" dirty="0"/>
              <a:t>)</a:t>
            </a:r>
          </a:p>
          <a:p>
            <a:pPr marL="36900" indent="0">
              <a:buNone/>
            </a:pPr>
            <a:r>
              <a:rPr lang="en-US" altLang="ko-KR" sz="4800" dirty="0"/>
              <a:t>Delaware/Nebraska – </a:t>
            </a:r>
            <a:r>
              <a:rPr lang="ko-KR" altLang="en-US" sz="4800" dirty="0"/>
              <a:t>만 </a:t>
            </a:r>
            <a:r>
              <a:rPr lang="en-US" altLang="ko-KR" sz="4800" dirty="0"/>
              <a:t>19</a:t>
            </a:r>
            <a:r>
              <a:rPr lang="ko-KR" altLang="en-US" sz="4800" dirty="0"/>
              <a:t>세</a:t>
            </a:r>
            <a:endParaRPr lang="en-US" altLang="ko-KR" sz="4800" dirty="0"/>
          </a:p>
          <a:p>
            <a:pPr marL="36900" indent="0">
              <a:lnSpc>
                <a:spcPct val="110000"/>
              </a:lnSpc>
              <a:buNone/>
            </a:pPr>
            <a:r>
              <a:rPr lang="en-US" altLang="ko-KR" sz="4800" dirty="0"/>
              <a:t>Arkansas/Nevada/Ohio/Tennessee/Utah</a:t>
            </a:r>
          </a:p>
          <a:p>
            <a:pPr marL="36900" indent="0">
              <a:lnSpc>
                <a:spcPct val="110000"/>
              </a:lnSpc>
              <a:buNone/>
            </a:pPr>
            <a:r>
              <a:rPr lang="en-US" altLang="ko-KR" sz="4800" dirty="0"/>
              <a:t>/Wisconsin – </a:t>
            </a:r>
            <a:r>
              <a:rPr lang="ko-KR" altLang="en-US" sz="4800" dirty="0"/>
              <a:t> 만 </a:t>
            </a:r>
            <a:r>
              <a:rPr lang="en-US" altLang="ko-KR" sz="4800" dirty="0"/>
              <a:t>18</a:t>
            </a:r>
            <a:r>
              <a:rPr lang="ko-KR" altLang="en-US" sz="4800" dirty="0"/>
              <a:t>세 또는 고등학교 졸업 중 빠른 날짜</a:t>
            </a:r>
            <a:endParaRPr lang="en-US" altLang="ko-KR" sz="4800" dirty="0"/>
          </a:p>
        </p:txBody>
      </p:sp>
    </p:spTree>
    <p:extLst>
      <p:ext uri="{BB962C8B-B14F-4D97-AF65-F5344CB8AC3E}">
        <p14:creationId xmlns:p14="http://schemas.microsoft.com/office/powerpoint/2010/main" val="1177702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426720"/>
            <a:ext cx="10353762" cy="97045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역사 속의 성년식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685" y="2572225"/>
            <a:ext cx="6359364" cy="3828575"/>
          </a:xfrm>
        </p:spPr>
        <p:txBody>
          <a:bodyPr>
            <a:noAutofit/>
          </a:bodyPr>
          <a:lstStyle/>
          <a:p>
            <a:r>
              <a:rPr lang="ko-KR" altLang="en-US" sz="4800" dirty="0"/>
              <a:t> 신화 속의 성년식 </a:t>
            </a:r>
            <a:endParaRPr lang="en-US" altLang="ko-KR" sz="4800" dirty="0"/>
          </a:p>
          <a:p>
            <a:pPr marL="36900" indent="0">
              <a:buNone/>
            </a:pPr>
            <a:r>
              <a:rPr lang="ko-KR" altLang="en-US" sz="4800" dirty="0"/>
              <a:t>단군신화</a:t>
            </a:r>
            <a:r>
              <a:rPr lang="en-US" altLang="ko-KR" sz="4800" dirty="0"/>
              <a:t>- </a:t>
            </a:r>
            <a:r>
              <a:rPr lang="ko-KR" altLang="en-US" sz="4800" dirty="0"/>
              <a:t>마늘과 쑥을 </a:t>
            </a:r>
            <a:endParaRPr lang="en-US" altLang="ko-KR" sz="4800" dirty="0"/>
          </a:p>
          <a:p>
            <a:pPr marL="36900" indent="0">
              <a:buNone/>
            </a:pPr>
            <a:r>
              <a:rPr lang="ko-KR" altLang="en-US" sz="4800" dirty="0"/>
              <a:t>먹고</a:t>
            </a:r>
            <a:r>
              <a:rPr lang="en-US" altLang="ko-KR" sz="4800" dirty="0"/>
              <a:t> </a:t>
            </a:r>
            <a:r>
              <a:rPr lang="ko-KR" altLang="en-US" sz="4800" dirty="0"/>
              <a:t>참아낸 후에 </a:t>
            </a:r>
            <a:endParaRPr lang="en-US" altLang="ko-KR" sz="4800" dirty="0"/>
          </a:p>
          <a:p>
            <a:pPr marL="36900" indent="0">
              <a:buNone/>
            </a:pPr>
            <a:r>
              <a:rPr lang="ko-KR" altLang="en-US" sz="4800" dirty="0"/>
              <a:t>새로운 사람이 됨</a:t>
            </a:r>
            <a:endParaRPr lang="en-US" altLang="ko-KR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049" y="2651760"/>
            <a:ext cx="5159229" cy="374904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10098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258" y="278525"/>
            <a:ext cx="7284273" cy="6314519"/>
          </a:xfrm>
        </p:spPr>
        <p:txBody>
          <a:bodyPr>
            <a:noAutofit/>
          </a:bodyPr>
          <a:lstStyle/>
          <a:p>
            <a:r>
              <a:rPr lang="ko-KR" altLang="en-US" sz="4800" dirty="0"/>
              <a:t> 삼한 </a:t>
            </a:r>
            <a:r>
              <a:rPr lang="en-US" altLang="ko-KR" sz="4800" dirty="0"/>
              <a:t>(about 200-57 B.C.E)</a:t>
            </a:r>
          </a:p>
          <a:p>
            <a:pPr marL="36900" indent="0">
              <a:buNone/>
            </a:pPr>
            <a:r>
              <a:rPr lang="en-US" sz="4000" dirty="0">
                <a:effectLst/>
              </a:rPr>
              <a:t>Samhan, or Three Han, is the collective name of the </a:t>
            </a:r>
            <a:r>
              <a:rPr lang="ko-KR" altLang="en-US" sz="4000" dirty="0">
                <a:effectLst/>
              </a:rPr>
              <a:t>변한 </a:t>
            </a:r>
            <a:r>
              <a:rPr lang="en-US" sz="4000" dirty="0" err="1">
                <a:effectLst/>
              </a:rPr>
              <a:t>Byeonhan</a:t>
            </a:r>
            <a:r>
              <a:rPr lang="en-US" sz="4000" dirty="0">
                <a:effectLst/>
              </a:rPr>
              <a:t>, </a:t>
            </a:r>
            <a:r>
              <a:rPr lang="ko-KR" altLang="en-US" sz="4000" dirty="0">
                <a:effectLst/>
              </a:rPr>
              <a:t>진한 </a:t>
            </a:r>
            <a:r>
              <a:rPr lang="en-US" sz="4000" dirty="0" err="1">
                <a:effectLst/>
              </a:rPr>
              <a:t>Jinhan</a:t>
            </a:r>
            <a:r>
              <a:rPr lang="en-US" sz="4000" dirty="0">
                <a:effectLst/>
              </a:rPr>
              <a:t>, and </a:t>
            </a:r>
            <a:r>
              <a:rPr lang="ko-KR" altLang="en-US" sz="4000" dirty="0">
                <a:effectLst/>
              </a:rPr>
              <a:t>마한 </a:t>
            </a:r>
            <a:r>
              <a:rPr lang="en-US" sz="4000" dirty="0">
                <a:effectLst/>
              </a:rPr>
              <a:t>Mahan confederacies that emerged in the first century BC during the Proto–Three Kingdoms of Korea, or Samhan, period. </a:t>
            </a:r>
          </a:p>
          <a:p>
            <a:pPr marL="36900" indent="0">
              <a:buNone/>
            </a:pPr>
            <a:endParaRPr lang="en-US" altLang="ko-KR" sz="4800" dirty="0"/>
          </a:p>
        </p:txBody>
      </p:sp>
      <p:pic>
        <p:nvPicPr>
          <p:cNvPr id="4" name="Picture 2" descr="https://upload.wikimedia.org/wikipedia/commons/thumb/6/6d/Hangunhyeon_Early_CE_3rd_Century.png/800px-Hangunhyeon_Early_CE_3rd_Century.pn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4" r="24249" b="11871"/>
          <a:stretch/>
        </p:blipFill>
        <p:spPr bwMode="auto">
          <a:xfrm>
            <a:off x="7918487" y="155745"/>
            <a:ext cx="4114800" cy="658368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8609778" y="3658364"/>
            <a:ext cx="3289738" cy="293468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075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1227</TotalTime>
  <Words>247</Words>
  <Application>Microsoft Office PowerPoint</Application>
  <PresentationFormat>Widescreen</PresentationFormat>
  <Paragraphs>72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 2</vt:lpstr>
      <vt:lpstr>Slate</vt:lpstr>
      <vt:lpstr>성년식</vt:lpstr>
      <vt:lpstr>PowerPoint Presentation</vt:lpstr>
      <vt:lpstr>PowerPoint Presentation</vt:lpstr>
      <vt:lpstr>PowerPoint Presentation</vt:lpstr>
      <vt:lpstr>PowerPoint Presentation</vt:lpstr>
      <vt:lpstr>성년식</vt:lpstr>
      <vt:lpstr>PowerPoint Presentation</vt:lpstr>
      <vt:lpstr>역사 속의 성년식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오늘날의 성년식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대한민국의 상징</dc:title>
  <dc:creator>Ari Song</dc:creator>
  <cp:lastModifiedBy>Owner</cp:lastModifiedBy>
  <cp:revision>97</cp:revision>
  <dcterms:created xsi:type="dcterms:W3CDTF">2019-01-27T00:03:59Z</dcterms:created>
  <dcterms:modified xsi:type="dcterms:W3CDTF">2019-07-03T03:29:10Z</dcterms:modified>
</cp:coreProperties>
</file>