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3"/>
  </p:notesMasterIdLst>
  <p:sldIdLst>
    <p:sldId id="256" r:id="rId2"/>
    <p:sldId id="264" r:id="rId3"/>
    <p:sldId id="257" r:id="rId4"/>
    <p:sldId id="265" r:id="rId5"/>
    <p:sldId id="266" r:id="rId6"/>
    <p:sldId id="267" r:id="rId7"/>
    <p:sldId id="262" r:id="rId8"/>
    <p:sldId id="268" r:id="rId9"/>
    <p:sldId id="269" r:id="rId10"/>
    <p:sldId id="270" r:id="rId11"/>
    <p:sldId id="2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ECEA16-797D-49DA-9789-A70C29B4CA08}" v="562" dt="2021-01-28T18:00:19.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4660"/>
  </p:normalViewPr>
  <p:slideViewPr>
    <p:cSldViewPr snapToGrid="0">
      <p:cViewPr varScale="1">
        <p:scale>
          <a:sx n="85" d="100"/>
          <a:sy n="85" d="100"/>
        </p:scale>
        <p:origin x="144" y="6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C4ECEA16-797D-49DA-9789-A70C29B4CA08}"/>
    <pc:docChg chg="custSel modSld">
      <pc:chgData name="EunJung Jung" userId="248185fc106a8be5" providerId="LiveId" clId="{C4ECEA16-797D-49DA-9789-A70C29B4CA08}" dt="2021-01-28T18:07:28.815" v="5572" actId="1076"/>
      <pc:docMkLst>
        <pc:docMk/>
      </pc:docMkLst>
      <pc:sldChg chg="modSp mod modNotesTx">
        <pc:chgData name="EunJung Jung" userId="248185fc106a8be5" providerId="LiveId" clId="{C4ECEA16-797D-49DA-9789-A70C29B4CA08}" dt="2021-01-28T04:12:44.477" v="5194" actId="1076"/>
        <pc:sldMkLst>
          <pc:docMk/>
          <pc:sldMk cId="3736802059" sldId="256"/>
        </pc:sldMkLst>
        <pc:picChg chg="mod">
          <ac:chgData name="EunJung Jung" userId="248185fc106a8be5" providerId="LiveId" clId="{C4ECEA16-797D-49DA-9789-A70C29B4CA08}" dt="2021-01-28T04:12:44.477" v="5194" actId="1076"/>
          <ac:picMkLst>
            <pc:docMk/>
            <pc:sldMk cId="3736802059" sldId="256"/>
            <ac:picMk id="3" creationId="{FCA7D98C-C543-4B04-A0DE-8920B3CB1F47}"/>
          </ac:picMkLst>
        </pc:picChg>
      </pc:sldChg>
      <pc:sldChg chg="modSp mod modAnim modNotesTx">
        <pc:chgData name="EunJung Jung" userId="248185fc106a8be5" providerId="LiveId" clId="{C4ECEA16-797D-49DA-9789-A70C29B4CA08}" dt="2021-01-28T04:25:18.871" v="5300"/>
        <pc:sldMkLst>
          <pc:docMk/>
          <pc:sldMk cId="1135835296" sldId="257"/>
        </pc:sldMkLst>
        <pc:picChg chg="mod">
          <ac:chgData name="EunJung Jung" userId="248185fc106a8be5" providerId="LiveId" clId="{C4ECEA16-797D-49DA-9789-A70C29B4CA08}" dt="2021-01-28T04:14:27.396" v="5206" actId="1076"/>
          <ac:picMkLst>
            <pc:docMk/>
            <pc:sldMk cId="1135835296" sldId="257"/>
            <ac:picMk id="2" creationId="{76612C34-0552-4873-BAA8-DDE3696B5D60}"/>
          </ac:picMkLst>
        </pc:picChg>
        <pc:picChg chg="mod">
          <ac:chgData name="EunJung Jung" userId="248185fc106a8be5" providerId="LiveId" clId="{C4ECEA16-797D-49DA-9789-A70C29B4CA08}" dt="2021-01-28T04:14:23.882" v="5205" actId="1076"/>
          <ac:picMkLst>
            <pc:docMk/>
            <pc:sldMk cId="1135835296" sldId="257"/>
            <ac:picMk id="3" creationId="{8B15C6C7-AC44-4BD4-B175-0A5CAF458795}"/>
          </ac:picMkLst>
        </pc:picChg>
      </pc:sldChg>
      <pc:sldChg chg="modSp mod modNotesTx">
        <pc:chgData name="EunJung Jung" userId="248185fc106a8be5" providerId="LiveId" clId="{C4ECEA16-797D-49DA-9789-A70C29B4CA08}" dt="2021-01-28T04:15:53.188" v="5220" actId="20577"/>
        <pc:sldMkLst>
          <pc:docMk/>
          <pc:sldMk cId="1672559345" sldId="262"/>
        </pc:sldMkLst>
        <pc:picChg chg="mod">
          <ac:chgData name="EunJung Jung" userId="248185fc106a8be5" providerId="LiveId" clId="{C4ECEA16-797D-49DA-9789-A70C29B4CA08}" dt="2021-01-28T03:35:03.052" v="5136" actId="1076"/>
          <ac:picMkLst>
            <pc:docMk/>
            <pc:sldMk cId="1672559345" sldId="262"/>
            <ac:picMk id="3" creationId="{636B2C2E-E7BB-4371-8F52-68ADC81A15D8}"/>
          </ac:picMkLst>
        </pc:picChg>
      </pc:sldChg>
      <pc:sldChg chg="modSp mod modAnim modNotesTx">
        <pc:chgData name="EunJung Jung" userId="248185fc106a8be5" providerId="LiveId" clId="{C4ECEA16-797D-49DA-9789-A70C29B4CA08}" dt="2021-01-28T18:02:49.988" v="5485" actId="20577"/>
        <pc:sldMkLst>
          <pc:docMk/>
          <pc:sldMk cId="1958694120" sldId="264"/>
        </pc:sldMkLst>
        <pc:picChg chg="mod">
          <ac:chgData name="EunJung Jung" userId="248185fc106a8be5" providerId="LiveId" clId="{C4ECEA16-797D-49DA-9789-A70C29B4CA08}" dt="2021-01-28T17:59:15.775" v="5435" actId="1037"/>
          <ac:picMkLst>
            <pc:docMk/>
            <pc:sldMk cId="1958694120" sldId="264"/>
            <ac:picMk id="2" creationId="{D380CE4B-6F87-45D7-B091-F323BDB9BD3A}"/>
          </ac:picMkLst>
        </pc:picChg>
        <pc:picChg chg="mod">
          <ac:chgData name="EunJung Jung" userId="248185fc106a8be5" providerId="LiveId" clId="{C4ECEA16-797D-49DA-9789-A70C29B4CA08}" dt="2021-01-28T17:59:21.505" v="5448" actId="1037"/>
          <ac:picMkLst>
            <pc:docMk/>
            <pc:sldMk cId="1958694120" sldId="264"/>
            <ac:picMk id="3" creationId="{39013CAD-FB58-41DB-8551-BCE960F65BEC}"/>
          </ac:picMkLst>
        </pc:picChg>
        <pc:picChg chg="mod">
          <ac:chgData name="EunJung Jung" userId="248185fc106a8be5" providerId="LiveId" clId="{C4ECEA16-797D-49DA-9789-A70C29B4CA08}" dt="2021-01-28T17:59:35.081" v="5473" actId="1038"/>
          <ac:picMkLst>
            <pc:docMk/>
            <pc:sldMk cId="1958694120" sldId="264"/>
            <ac:picMk id="4" creationId="{65D7B826-EE15-4FB7-92FB-CDF09D2B9414}"/>
          </ac:picMkLst>
        </pc:picChg>
        <pc:picChg chg="mod">
          <ac:chgData name="EunJung Jung" userId="248185fc106a8be5" providerId="LiveId" clId="{C4ECEA16-797D-49DA-9789-A70C29B4CA08}" dt="2021-01-28T17:59:55.355" v="5481" actId="1035"/>
          <ac:picMkLst>
            <pc:docMk/>
            <pc:sldMk cId="1958694120" sldId="264"/>
            <ac:picMk id="5" creationId="{697208FE-8789-4CAA-8382-90DDDF3F4E9F}"/>
          </ac:picMkLst>
        </pc:picChg>
        <pc:picChg chg="mod">
          <ac:chgData name="EunJung Jung" userId="248185fc106a8be5" providerId="LiveId" clId="{C4ECEA16-797D-49DA-9789-A70C29B4CA08}" dt="2021-01-28T17:59:42.383" v="5474" actId="1076"/>
          <ac:picMkLst>
            <pc:docMk/>
            <pc:sldMk cId="1958694120" sldId="264"/>
            <ac:picMk id="6" creationId="{8C8142A0-24A5-4F26-ACA5-76AF9299C7B0}"/>
          </ac:picMkLst>
        </pc:picChg>
        <pc:picChg chg="mod">
          <ac:chgData name="EunJung Jung" userId="248185fc106a8be5" providerId="LiveId" clId="{C4ECEA16-797D-49DA-9789-A70C29B4CA08}" dt="2021-01-28T17:59:45.700" v="5475" actId="1076"/>
          <ac:picMkLst>
            <pc:docMk/>
            <pc:sldMk cId="1958694120" sldId="264"/>
            <ac:picMk id="14403" creationId="{00000000-0000-0000-0000-000000000000}"/>
          </ac:picMkLst>
        </pc:picChg>
      </pc:sldChg>
      <pc:sldChg chg="modSp mod modNotesTx">
        <pc:chgData name="EunJung Jung" userId="248185fc106a8be5" providerId="LiveId" clId="{C4ECEA16-797D-49DA-9789-A70C29B4CA08}" dt="2021-01-28T04:14:51.324" v="5208"/>
        <pc:sldMkLst>
          <pc:docMk/>
          <pc:sldMk cId="4006161791" sldId="265"/>
        </pc:sldMkLst>
        <pc:picChg chg="mod">
          <ac:chgData name="EunJung Jung" userId="248185fc106a8be5" providerId="LiveId" clId="{C4ECEA16-797D-49DA-9789-A70C29B4CA08}" dt="2021-01-28T03:21:08.639" v="5131" actId="1076"/>
          <ac:picMkLst>
            <pc:docMk/>
            <pc:sldMk cId="4006161791" sldId="265"/>
            <ac:picMk id="4" creationId="{8FA06F41-04BA-4799-AD48-C13387876DB0}"/>
          </ac:picMkLst>
        </pc:picChg>
      </pc:sldChg>
      <pc:sldChg chg="modSp mod modAnim modNotesTx">
        <pc:chgData name="EunJung Jung" userId="248185fc106a8be5" providerId="LiveId" clId="{C4ECEA16-797D-49DA-9789-A70C29B4CA08}" dt="2021-01-28T18:07:14.837" v="5570" actId="1037"/>
        <pc:sldMkLst>
          <pc:docMk/>
          <pc:sldMk cId="3436091065" sldId="266"/>
        </pc:sldMkLst>
        <pc:picChg chg="mod">
          <ac:chgData name="EunJung Jung" userId="248185fc106a8be5" providerId="LiveId" clId="{C4ECEA16-797D-49DA-9789-A70C29B4CA08}" dt="2021-01-28T18:07:06.801" v="5556" actId="1036"/>
          <ac:picMkLst>
            <pc:docMk/>
            <pc:sldMk cId="3436091065" sldId="266"/>
            <ac:picMk id="3" creationId="{4BAABBC8-E72A-4C53-ACCF-4367D3C5603A}"/>
          </ac:picMkLst>
        </pc:picChg>
        <pc:picChg chg="mod">
          <ac:chgData name="EunJung Jung" userId="248185fc106a8be5" providerId="LiveId" clId="{C4ECEA16-797D-49DA-9789-A70C29B4CA08}" dt="2021-01-28T18:07:14.837" v="5570" actId="1037"/>
          <ac:picMkLst>
            <pc:docMk/>
            <pc:sldMk cId="3436091065" sldId="266"/>
            <ac:picMk id="6" creationId="{1FC0F58B-BFA8-4C65-AECF-4A64E6A18F28}"/>
          </ac:picMkLst>
        </pc:picChg>
      </pc:sldChg>
      <pc:sldChg chg="modSp mod modAnim modNotesTx">
        <pc:chgData name="EunJung Jung" userId="248185fc106a8be5" providerId="LiveId" clId="{C4ECEA16-797D-49DA-9789-A70C29B4CA08}" dt="2021-01-28T18:07:28.815" v="5572" actId="1076"/>
        <pc:sldMkLst>
          <pc:docMk/>
          <pc:sldMk cId="1872994021" sldId="267"/>
        </pc:sldMkLst>
        <pc:picChg chg="mod">
          <ac:chgData name="EunJung Jung" userId="248185fc106a8be5" providerId="LiveId" clId="{C4ECEA16-797D-49DA-9789-A70C29B4CA08}" dt="2021-01-28T18:07:28.815" v="5572" actId="1076"/>
          <ac:picMkLst>
            <pc:docMk/>
            <pc:sldMk cId="1872994021" sldId="267"/>
            <ac:picMk id="3" creationId="{75C61F4A-9859-4551-8128-2AB0C08AE042}"/>
          </ac:picMkLst>
        </pc:picChg>
        <pc:picChg chg="mod">
          <ac:chgData name="EunJung Jung" userId="248185fc106a8be5" providerId="LiveId" clId="{C4ECEA16-797D-49DA-9789-A70C29B4CA08}" dt="2021-01-28T18:07:25.148" v="5571" actId="1076"/>
          <ac:picMkLst>
            <pc:docMk/>
            <pc:sldMk cId="1872994021" sldId="267"/>
            <ac:picMk id="5" creationId="{16B81B2F-9C5F-4237-8770-6A0E57CFD0B4}"/>
          </ac:picMkLst>
        </pc:picChg>
      </pc:sldChg>
      <pc:sldChg chg="addSp delSp modSp mod modAnim modNotesTx">
        <pc:chgData name="EunJung Jung" userId="248185fc106a8be5" providerId="LiveId" clId="{C4ECEA16-797D-49DA-9789-A70C29B4CA08}" dt="2021-01-28T04:32:30.452" v="5326" actId="14100"/>
        <pc:sldMkLst>
          <pc:docMk/>
          <pc:sldMk cId="2446265808" sldId="268"/>
        </pc:sldMkLst>
        <pc:spChg chg="add mod">
          <ac:chgData name="EunJung Jung" userId="248185fc106a8be5" providerId="LiveId" clId="{C4ECEA16-797D-49DA-9789-A70C29B4CA08}" dt="2021-01-28T04:31:53.584" v="5320" actId="1076"/>
          <ac:spMkLst>
            <pc:docMk/>
            <pc:sldMk cId="2446265808" sldId="268"/>
            <ac:spMk id="6" creationId="{8D724A8B-FCC4-4455-A7F1-E7F6C01E02A0}"/>
          </ac:spMkLst>
        </pc:spChg>
        <pc:picChg chg="del">
          <ac:chgData name="EunJung Jung" userId="248185fc106a8be5" providerId="LiveId" clId="{C4ECEA16-797D-49DA-9789-A70C29B4CA08}" dt="2021-01-28T04:31:11.008" v="5313" actId="478"/>
          <ac:picMkLst>
            <pc:docMk/>
            <pc:sldMk cId="2446265808" sldId="268"/>
            <ac:picMk id="3" creationId="{00000000-0000-0000-0000-000000000000}"/>
          </ac:picMkLst>
        </pc:picChg>
        <pc:picChg chg="mod">
          <ac:chgData name="EunJung Jung" userId="248185fc106a8be5" providerId="LiveId" clId="{C4ECEA16-797D-49DA-9789-A70C29B4CA08}" dt="2021-01-28T03:39:30.923" v="5137" actId="1076"/>
          <ac:picMkLst>
            <pc:docMk/>
            <pc:sldMk cId="2446265808" sldId="268"/>
            <ac:picMk id="4" creationId="{9BF51F3A-7919-467B-B76E-45701D4E9306}"/>
          </ac:picMkLst>
        </pc:picChg>
        <pc:picChg chg="add mod">
          <ac:chgData name="EunJung Jung" userId="248185fc106a8be5" providerId="LiveId" clId="{C4ECEA16-797D-49DA-9789-A70C29B4CA08}" dt="2021-01-28T04:32:30.452" v="5326" actId="14100"/>
          <ac:picMkLst>
            <pc:docMk/>
            <pc:sldMk cId="2446265808" sldId="268"/>
            <ac:picMk id="7" creationId="{69ED7CD9-6388-4871-9F63-CDC5F6D5D2EE}"/>
          </ac:picMkLst>
        </pc:picChg>
      </pc:sldChg>
      <pc:sldChg chg="modSp mod modNotesTx">
        <pc:chgData name="EunJung Jung" userId="248185fc106a8be5" providerId="LiveId" clId="{C4ECEA16-797D-49DA-9789-A70C29B4CA08}" dt="2021-01-28T04:16:34.891" v="5253" actId="20577"/>
        <pc:sldMkLst>
          <pc:docMk/>
          <pc:sldMk cId="242512256" sldId="269"/>
        </pc:sldMkLst>
        <pc:picChg chg="mod">
          <ac:chgData name="EunJung Jung" userId="248185fc106a8be5" providerId="LiveId" clId="{C4ECEA16-797D-49DA-9789-A70C29B4CA08}" dt="2021-01-28T03:41:43.686" v="5138" actId="1076"/>
          <ac:picMkLst>
            <pc:docMk/>
            <pc:sldMk cId="242512256" sldId="269"/>
            <ac:picMk id="5" creationId="{E66CECF9-F925-4915-BBB7-D44F205C3E61}"/>
          </ac:picMkLst>
        </pc:picChg>
      </pc:sldChg>
      <pc:sldChg chg="modSp mod modAnim modNotesTx">
        <pc:chgData name="EunJung Jung" userId="248185fc106a8be5" providerId="LiveId" clId="{C4ECEA16-797D-49DA-9789-A70C29B4CA08}" dt="2021-01-28T04:39:45.821" v="5416" actId="1076"/>
        <pc:sldMkLst>
          <pc:docMk/>
          <pc:sldMk cId="3986824587" sldId="270"/>
        </pc:sldMkLst>
        <pc:spChg chg="mod">
          <ac:chgData name="EunJung Jung" userId="248185fc106a8be5" providerId="LiveId" clId="{C4ECEA16-797D-49DA-9789-A70C29B4CA08}" dt="2021-01-28T04:39:21.860" v="5412" actId="1076"/>
          <ac:spMkLst>
            <pc:docMk/>
            <pc:sldMk cId="3986824587" sldId="270"/>
            <ac:spMk id="4" creationId="{00000000-0000-0000-0000-000000000000}"/>
          </ac:spMkLst>
        </pc:spChg>
        <pc:picChg chg="mod">
          <ac:chgData name="EunJung Jung" userId="248185fc106a8be5" providerId="LiveId" clId="{C4ECEA16-797D-49DA-9789-A70C29B4CA08}" dt="2021-01-28T04:39:45.821" v="5416" actId="1076"/>
          <ac:picMkLst>
            <pc:docMk/>
            <pc:sldMk cId="3986824587" sldId="270"/>
            <ac:picMk id="6" creationId="{C190FDC3-8781-4751-AE4E-371AB7E6BAD6}"/>
          </ac:picMkLst>
        </pc:picChg>
        <pc:picChg chg="mod">
          <ac:chgData name="EunJung Jung" userId="248185fc106a8be5" providerId="LiveId" clId="{C4ECEA16-797D-49DA-9789-A70C29B4CA08}" dt="2021-01-28T04:39:40.698" v="5415" actId="1076"/>
          <ac:picMkLst>
            <pc:docMk/>
            <pc:sldMk cId="3986824587" sldId="270"/>
            <ac:picMk id="7" creationId="{F80F4191-8FAD-4E4C-8046-4E4DE88C8366}"/>
          </ac:picMkLst>
        </pc:picChg>
        <pc:picChg chg="mod">
          <ac:chgData name="EunJung Jung" userId="248185fc106a8be5" providerId="LiveId" clId="{C4ECEA16-797D-49DA-9789-A70C29B4CA08}" dt="2021-01-28T04:39:31.740" v="5414" actId="1076"/>
          <ac:picMkLst>
            <pc:docMk/>
            <pc:sldMk cId="3986824587" sldId="270"/>
            <ac:picMk id="8" creationId="{DE8E6605-C8AB-46B2-BACE-AF39AE905FB2}"/>
          </ac:picMkLst>
        </pc:picChg>
        <pc:picChg chg="mod">
          <ac:chgData name="EunJung Jung" userId="248185fc106a8be5" providerId="LiveId" clId="{C4ECEA16-797D-49DA-9789-A70C29B4CA08}" dt="2021-01-28T04:39:26.770" v="5413" actId="1076"/>
          <ac:picMkLst>
            <pc:docMk/>
            <pc:sldMk cId="3986824587" sldId="270"/>
            <ac:picMk id="12" creationId="{B1B6464F-136F-4A7D-898B-2ADDC4762D8A}"/>
          </ac:picMkLst>
        </pc:picChg>
      </pc:sldChg>
      <pc:sldChg chg="modSp mod modNotesTx">
        <pc:chgData name="EunJung Jung" userId="248185fc106a8be5" providerId="LiveId" clId="{C4ECEA16-797D-49DA-9789-A70C29B4CA08}" dt="2021-01-28T04:17:22.067" v="5269" actId="20577"/>
        <pc:sldMkLst>
          <pc:docMk/>
          <pc:sldMk cId="4097432513" sldId="271"/>
        </pc:sldMkLst>
        <pc:spChg chg="mod">
          <ac:chgData name="EunJung Jung" userId="248185fc106a8be5" providerId="LiveId" clId="{C4ECEA16-797D-49DA-9789-A70C29B4CA08}" dt="2021-01-28T03:44:41.332" v="5161" actId="1035"/>
          <ac:spMkLst>
            <pc:docMk/>
            <pc:sldMk cId="4097432513" sldId="271"/>
            <ac:spMk id="4" creationId="{00000000-0000-0000-0000-000000000000}"/>
          </ac:spMkLst>
        </pc:spChg>
        <pc:picChg chg="mod">
          <ac:chgData name="EunJung Jung" userId="248185fc106a8be5" providerId="LiveId" clId="{C4ECEA16-797D-49DA-9789-A70C29B4CA08}" dt="2021-01-28T03:44:51.502" v="5192" actId="1035"/>
          <ac:picMkLst>
            <pc:docMk/>
            <pc:sldMk cId="4097432513" sldId="271"/>
            <ac:picMk id="2" creationId="{00000000-0000-0000-0000-000000000000}"/>
          </ac:picMkLst>
        </pc:picChg>
        <pc:picChg chg="mod">
          <ac:chgData name="EunJung Jung" userId="248185fc106a8be5" providerId="LiveId" clId="{C4ECEA16-797D-49DA-9789-A70C29B4CA08}" dt="2021-01-28T03:44:51.502" v="5192" actId="1035"/>
          <ac:picMkLst>
            <pc:docMk/>
            <pc:sldMk cId="4097432513" sldId="271"/>
            <ac:picMk id="3" creationId="{00000000-0000-0000-0000-000000000000}"/>
          </ac:picMkLst>
        </pc:picChg>
        <pc:picChg chg="mod">
          <ac:chgData name="EunJung Jung" userId="248185fc106a8be5" providerId="LiveId" clId="{C4ECEA16-797D-49DA-9789-A70C29B4CA08}" dt="2021-01-28T03:51:44.637" v="5193" actId="1076"/>
          <ac:picMkLst>
            <pc:docMk/>
            <pc:sldMk cId="4097432513" sldId="271"/>
            <ac:picMk id="5" creationId="{4CF8C460-366B-49AF-A2FF-C0E41281BCA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E06945-8730-4EBF-AE4B-50F95CB3291F}" type="datetimeFigureOut">
              <a:rPr lang="en-US" smtClean="0"/>
              <a:t>1/28/2021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DFB1D1-316A-4689-8688-B8BD77D03484}" type="slidenum">
              <a:rPr lang="en-US" smtClean="0"/>
              <a:t>‹#›</a:t>
            </a:fld>
            <a:endParaRPr lang="en-US"/>
          </a:p>
        </p:txBody>
      </p:sp>
    </p:spTree>
    <p:extLst>
      <p:ext uri="{BB962C8B-B14F-4D97-AF65-F5344CB8AC3E}">
        <p14:creationId xmlns:p14="http://schemas.microsoft.com/office/powerpoint/2010/main" val="2559964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설날</a:t>
            </a:r>
            <a:endParaRPr lang="en-US" dirty="0"/>
          </a:p>
        </p:txBody>
      </p:sp>
      <p:sp>
        <p:nvSpPr>
          <p:cNvPr id="4" name="Slide Number Placeholder 3"/>
          <p:cNvSpPr>
            <a:spLocks noGrp="1"/>
          </p:cNvSpPr>
          <p:nvPr>
            <p:ph type="sldNum" sz="quarter" idx="5"/>
          </p:nvPr>
        </p:nvSpPr>
        <p:spPr/>
        <p:txBody>
          <a:bodyPr/>
          <a:lstStyle/>
          <a:p>
            <a:fld id="{CCDFB1D1-316A-4689-8688-B8BD77D03484}" type="slidenum">
              <a:rPr lang="en-US" smtClean="0"/>
              <a:t>1</a:t>
            </a:fld>
            <a:endParaRPr lang="en-US"/>
          </a:p>
        </p:txBody>
      </p:sp>
    </p:spTree>
    <p:extLst>
      <p:ext uri="{BB962C8B-B14F-4D97-AF65-F5344CB8AC3E}">
        <p14:creationId xmlns:p14="http://schemas.microsoft.com/office/powerpoint/2010/main" val="2707344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&lt;click&gt; What Kind of games are played on </a:t>
            </a:r>
            <a:r>
              <a:rPr lang="ko-KR" altLang="en-US" sz="1800" b="0" i="0" u="none" strike="noStrike" dirty="0">
                <a:solidFill>
                  <a:srgbClr val="000000"/>
                </a:solidFill>
                <a:effectLst/>
                <a:latin typeface="Calibri" panose="020F0502020204030204" pitchFamily="34" charset="0"/>
              </a:rPr>
              <a:t>설날</a:t>
            </a:r>
            <a:r>
              <a:rPr lang="en-US" altLang="ko-KR" sz="1800" b="0" i="0" u="none" strike="noStrike" dirty="0">
                <a:solidFill>
                  <a:srgbClr val="000000"/>
                </a:solidFill>
                <a:effectLst/>
                <a:latin typeface="Calibri" panose="020F0502020204030204" pitchFamily="34" charset="0"/>
              </a:rPr>
              <a:t>? </a:t>
            </a:r>
            <a:endParaRPr lang="ko-KR" altLang="en-US" b="0" dirty="0">
              <a:effectLst/>
            </a:endParaRPr>
          </a:p>
          <a:p>
            <a:pPr rtl="0">
              <a:spcBef>
                <a:spcPts val="0"/>
              </a:spcBef>
              <a:spcAft>
                <a:spcPts val="0"/>
              </a:spcAft>
            </a:pPr>
            <a:r>
              <a:rPr lang="en-US" altLang="ko-KR" sz="1800" b="0" i="0" u="none" strike="noStrike" dirty="0">
                <a:solidFill>
                  <a:srgbClr val="000000"/>
                </a:solidFill>
                <a:effectLst/>
                <a:latin typeface="Calibri" panose="020F0502020204030204" pitchFamily="34" charset="0"/>
              </a:rPr>
              <a:t>&lt;</a:t>
            </a:r>
            <a:r>
              <a:rPr lang="en-US" sz="1800" b="0" i="0" u="none" strike="noStrike" dirty="0">
                <a:solidFill>
                  <a:srgbClr val="000000"/>
                </a:solidFill>
                <a:effectLst/>
                <a:latin typeface="Calibri" panose="020F0502020204030204" pitchFamily="34" charset="0"/>
              </a:rPr>
              <a:t>click&gt; </a:t>
            </a:r>
            <a:r>
              <a:rPr lang="ko-KR" altLang="en-US" sz="1800" b="0" i="0" u="none" strike="noStrike" dirty="0">
                <a:solidFill>
                  <a:srgbClr val="000000"/>
                </a:solidFill>
                <a:effectLst/>
                <a:latin typeface="Calibri" panose="020F0502020204030204" pitchFamily="34" charset="0"/>
              </a:rPr>
              <a:t>그림 </a:t>
            </a:r>
            <a:r>
              <a:rPr lang="en-US" altLang="ko-KR" sz="1800" b="0" i="0" u="none" strike="noStrike" dirty="0">
                <a:solidFill>
                  <a:srgbClr val="000000"/>
                </a:solidFill>
                <a:effectLst/>
                <a:latin typeface="Calibri" panose="020F0502020204030204" pitchFamily="34" charset="0"/>
              </a:rPr>
              <a:t>&lt;click&gt;</a:t>
            </a:r>
            <a:r>
              <a:rPr lang="en-US"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윷놀이 글씨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This is </a:t>
            </a:r>
            <a:r>
              <a:rPr lang="ko-KR" altLang="en-US" sz="1800" b="0" i="0" u="none" strike="noStrike" dirty="0">
                <a:solidFill>
                  <a:srgbClr val="000000"/>
                </a:solidFill>
                <a:effectLst/>
                <a:latin typeface="Calibri" panose="020F0502020204030204" pitchFamily="34" charset="0"/>
              </a:rPr>
              <a:t>윷놀이 </a:t>
            </a:r>
            <a:r>
              <a:rPr lang="en-US" sz="1800" b="0" i="0" u="none" strike="noStrike" dirty="0">
                <a:solidFill>
                  <a:srgbClr val="000000"/>
                </a:solidFill>
                <a:effectLst/>
                <a:latin typeface="Calibri" panose="020F0502020204030204" pitchFamily="34" charset="0"/>
              </a:rPr>
              <a:t>a game played with four wooden sticks. </a:t>
            </a:r>
            <a:endParaRPr lang="en-US" b="0" dirty="0">
              <a:effectLst/>
            </a:endParaRPr>
          </a:p>
          <a:p>
            <a:pPr rtl="0">
              <a:spcBef>
                <a:spcPts val="0"/>
              </a:spcBef>
              <a:spcAft>
                <a:spcPts val="0"/>
              </a:spcAft>
            </a:pPr>
            <a:r>
              <a:rPr lang="en-US" sz="1800" b="0" i="0" u="none" strike="noStrike" dirty="0">
                <a:solidFill>
                  <a:srgbClr val="000000"/>
                </a:solidFill>
                <a:effectLst/>
                <a:latin typeface="Calibri" panose="020F0502020204030204" pitchFamily="34" charset="0"/>
              </a:rPr>
              <a:t>&lt;click&gt; </a:t>
            </a:r>
            <a:r>
              <a:rPr lang="ko-KR" altLang="en-US" sz="1800" b="0" i="0" u="none" strike="noStrike" dirty="0">
                <a:solidFill>
                  <a:srgbClr val="000000"/>
                </a:solidFill>
                <a:effectLst/>
                <a:latin typeface="Calibri" panose="020F0502020204030204" pitchFamily="34" charset="0"/>
              </a:rPr>
              <a:t>그림 </a:t>
            </a:r>
            <a:r>
              <a:rPr lang="en-US" altLang="ko-KR" sz="1800" b="0" i="0" u="none" strike="noStrike" dirty="0">
                <a:solidFill>
                  <a:srgbClr val="000000"/>
                </a:solidFill>
                <a:effectLst/>
                <a:latin typeface="Calibri" panose="020F0502020204030204" pitchFamily="34" charset="0"/>
              </a:rPr>
              <a:t>&lt;click&gt;</a:t>
            </a:r>
            <a:r>
              <a:rPr lang="en-US"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널뛰기 글씨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This is </a:t>
            </a:r>
            <a:r>
              <a:rPr lang="ko-KR" altLang="en-US" sz="1800" b="0" i="0" u="none" strike="noStrike" dirty="0">
                <a:solidFill>
                  <a:srgbClr val="000000"/>
                </a:solidFill>
                <a:effectLst/>
                <a:latin typeface="Calibri" panose="020F0502020204030204" pitchFamily="34" charset="0"/>
              </a:rPr>
              <a:t>널뛰기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 long seesaw-like board jumped on by two people</a:t>
            </a:r>
            <a:endParaRPr lang="en-US" b="0" dirty="0">
              <a:effectLst/>
            </a:endParaRPr>
          </a:p>
          <a:p>
            <a:pPr rtl="0">
              <a:spcBef>
                <a:spcPts val="0"/>
              </a:spcBef>
              <a:spcAft>
                <a:spcPts val="0"/>
              </a:spcAft>
            </a:pPr>
            <a:r>
              <a:rPr lang="en-US" sz="1800" b="0" i="0" u="none" strike="noStrike" dirty="0">
                <a:solidFill>
                  <a:srgbClr val="000000"/>
                </a:solidFill>
                <a:effectLst/>
                <a:latin typeface="Calibri" panose="020F0502020204030204" pitchFamily="34" charset="0"/>
              </a:rPr>
              <a:t>&lt;click&gt; </a:t>
            </a:r>
            <a:r>
              <a:rPr lang="ko-KR" altLang="en-US" sz="1800" b="0" i="0" u="none" strike="noStrike" dirty="0">
                <a:solidFill>
                  <a:srgbClr val="000000"/>
                </a:solidFill>
                <a:effectLst/>
                <a:latin typeface="Calibri" panose="020F0502020204030204" pitchFamily="34" charset="0"/>
              </a:rPr>
              <a:t>그림 </a:t>
            </a:r>
            <a:r>
              <a:rPr lang="en-US" altLang="ko-KR" sz="1800" b="0" i="0" u="none" strike="noStrike" dirty="0">
                <a:solidFill>
                  <a:srgbClr val="000000"/>
                </a:solidFill>
                <a:effectLst/>
                <a:latin typeface="Calibri" panose="020F0502020204030204" pitchFamily="34" charset="0"/>
              </a:rPr>
              <a:t>&lt;click&gt;</a:t>
            </a:r>
            <a:r>
              <a:rPr lang="en-US"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연날리기 글씨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This is </a:t>
            </a:r>
            <a:r>
              <a:rPr lang="ko-KR" altLang="en-US" sz="1800" b="0" i="0" u="none" strike="noStrike" dirty="0">
                <a:solidFill>
                  <a:srgbClr val="000000"/>
                </a:solidFill>
                <a:effectLst/>
                <a:latin typeface="Calibri" panose="020F0502020204030204" pitchFamily="34" charset="0"/>
              </a:rPr>
              <a:t>연날리기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kite flying..</a:t>
            </a:r>
            <a:endParaRPr lang="en-US" b="0" dirty="0">
              <a:effectLst/>
            </a:endParaRPr>
          </a:p>
        </p:txBody>
      </p:sp>
      <p:sp>
        <p:nvSpPr>
          <p:cNvPr id="4" name="Slide Number Placeholder 3"/>
          <p:cNvSpPr>
            <a:spLocks noGrp="1"/>
          </p:cNvSpPr>
          <p:nvPr>
            <p:ph type="sldNum" sz="quarter" idx="5"/>
          </p:nvPr>
        </p:nvSpPr>
        <p:spPr/>
        <p:txBody>
          <a:bodyPr/>
          <a:lstStyle/>
          <a:p>
            <a:fld id="{CCDFB1D1-316A-4689-8688-B8BD77D03484}" type="slidenum">
              <a:rPr lang="en-US" smtClean="0"/>
              <a:t>10</a:t>
            </a:fld>
            <a:endParaRPr lang="en-US"/>
          </a:p>
        </p:txBody>
      </p:sp>
    </p:spTree>
    <p:extLst>
      <p:ext uri="{BB962C8B-B14F-4D97-AF65-F5344CB8AC3E}">
        <p14:creationId xmlns:p14="http://schemas.microsoft.com/office/powerpoint/2010/main" val="335830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Have you ever played </a:t>
            </a:r>
            <a:r>
              <a:rPr lang="ko-KR" altLang="en-US" sz="1800" b="0" i="0" u="none" strike="noStrike" dirty="0">
                <a:solidFill>
                  <a:srgbClr val="000000"/>
                </a:solidFill>
                <a:effectLst/>
                <a:latin typeface="Calibri" panose="020F0502020204030204" pitchFamily="34" charset="0"/>
              </a:rPr>
              <a:t>윷놀이 </a:t>
            </a:r>
            <a:r>
              <a:rPr lang="en-US" sz="1800" b="0" i="0" u="none" strike="noStrike" dirty="0">
                <a:solidFill>
                  <a:srgbClr val="000000"/>
                </a:solidFill>
                <a:effectLst/>
                <a:latin typeface="Calibri" panose="020F0502020204030204" pitchFamily="34" charset="0"/>
              </a:rPr>
              <a:t>before? The </a:t>
            </a:r>
            <a:r>
              <a:rPr lang="ko-KR" altLang="en-US" sz="1800" b="0" i="0" u="none" strike="noStrike" dirty="0">
                <a:solidFill>
                  <a:srgbClr val="000000"/>
                </a:solidFill>
                <a:effectLst/>
                <a:latin typeface="Calibri" panose="020F0502020204030204" pitchFamily="34" charset="0"/>
              </a:rPr>
              <a:t>윷 </a:t>
            </a:r>
            <a:r>
              <a:rPr lang="en-US" sz="1800" b="0" i="0" u="none" strike="noStrike" dirty="0">
                <a:solidFill>
                  <a:srgbClr val="000000"/>
                </a:solidFill>
                <a:effectLst/>
                <a:latin typeface="Calibri" panose="020F0502020204030204" pitchFamily="34" charset="0"/>
              </a:rPr>
              <a:t>is made of wood, and one side is round while the other is flat. </a:t>
            </a:r>
            <a:r>
              <a:rPr lang="ko-KR" altLang="en-US" sz="1800" b="0" i="0" u="none" strike="noStrike" dirty="0">
                <a:solidFill>
                  <a:srgbClr val="000000"/>
                </a:solidFill>
                <a:effectLst/>
                <a:latin typeface="Calibri" panose="020F0502020204030204" pitchFamily="34" charset="0"/>
              </a:rPr>
              <a:t>윷 </a:t>
            </a:r>
            <a:r>
              <a:rPr lang="en-US" sz="1800" b="0" i="0" u="none" strike="noStrike" dirty="0">
                <a:solidFill>
                  <a:srgbClr val="000000"/>
                </a:solidFill>
                <a:effectLst/>
                <a:latin typeface="Calibri" panose="020F0502020204030204" pitchFamily="34" charset="0"/>
              </a:rPr>
              <a:t>is played by throwing the four wooden sticks. When all the sticks land and only one stick has its flat side faced up, it is called </a:t>
            </a:r>
            <a:r>
              <a:rPr lang="ko-KR" altLang="en-US" sz="1800" b="0" i="0" u="none" strike="noStrike" dirty="0">
                <a:solidFill>
                  <a:srgbClr val="000000"/>
                </a:solidFill>
                <a:effectLst/>
                <a:latin typeface="Calibri" panose="020F0502020204030204" pitchFamily="34" charset="0"/>
              </a:rPr>
              <a:t>도 </a:t>
            </a:r>
            <a:r>
              <a:rPr lang="en-US" sz="1800" b="0" i="0" u="none" strike="noStrike" dirty="0">
                <a:solidFill>
                  <a:srgbClr val="000000"/>
                </a:solidFill>
                <a:effectLst/>
                <a:latin typeface="Calibri" panose="020F0502020204030204" pitchFamily="34" charset="0"/>
              </a:rPr>
              <a:t>and the team that threw the sticks can move a token one unit forward. If the sticks land with two flat sides up, it is called </a:t>
            </a:r>
            <a:r>
              <a:rPr lang="ko-KR" altLang="en-US" sz="1800" b="0" i="0" u="none" strike="noStrike" dirty="0">
                <a:solidFill>
                  <a:srgbClr val="000000"/>
                </a:solidFill>
                <a:effectLst/>
                <a:latin typeface="Calibri" panose="020F0502020204030204" pitchFamily="34" charset="0"/>
              </a:rPr>
              <a:t>개 </a:t>
            </a:r>
            <a:r>
              <a:rPr lang="en-US" sz="1800" b="0" i="0" u="none" strike="noStrike" dirty="0">
                <a:solidFill>
                  <a:srgbClr val="000000"/>
                </a:solidFill>
                <a:effectLst/>
                <a:latin typeface="Calibri" panose="020F0502020204030204" pitchFamily="34" charset="0"/>
              </a:rPr>
              <a:t>the token can be moved two units forward. If the sticks land with three flat sides faced upwards, it is called  </a:t>
            </a:r>
            <a:r>
              <a:rPr lang="ko-KR" altLang="en-US" sz="1800" b="0" i="0" u="none" strike="noStrike" dirty="0">
                <a:solidFill>
                  <a:srgbClr val="000000"/>
                </a:solidFill>
                <a:effectLst/>
                <a:latin typeface="Calibri" panose="020F0502020204030204" pitchFamily="34" charset="0"/>
              </a:rPr>
              <a:t>걸 </a:t>
            </a:r>
            <a:r>
              <a:rPr lang="en-US" sz="1800" b="0" i="0" u="none" strike="noStrike" dirty="0">
                <a:solidFill>
                  <a:srgbClr val="000000"/>
                </a:solidFill>
                <a:effectLst/>
                <a:latin typeface="Calibri" panose="020F0502020204030204" pitchFamily="34" charset="0"/>
              </a:rPr>
              <a:t>and the token can be moved up three units. If all the sticks land with the flat sides faced upwards, it is called </a:t>
            </a:r>
            <a:r>
              <a:rPr lang="ko-KR" altLang="en-US" sz="1800" b="0" i="0" u="none" strike="noStrike" dirty="0">
                <a:solidFill>
                  <a:srgbClr val="000000"/>
                </a:solidFill>
                <a:effectLst/>
                <a:latin typeface="Calibri" panose="020F0502020204030204" pitchFamily="34" charset="0"/>
              </a:rPr>
              <a:t>윷 </a:t>
            </a:r>
            <a:r>
              <a:rPr lang="en-US" sz="1800" b="0" i="0" u="none" strike="noStrike" dirty="0">
                <a:solidFill>
                  <a:srgbClr val="000000"/>
                </a:solidFill>
                <a:effectLst/>
                <a:latin typeface="Calibri" panose="020F0502020204030204" pitchFamily="34" charset="0"/>
              </a:rPr>
              <a:t>and the token can be moved forward four units. As a bonus, the one who threw the sticks gets another throw. If all the sticks land with the flat sides faced down, it is called </a:t>
            </a:r>
            <a:r>
              <a:rPr lang="ko-KR" altLang="en-US" sz="1800" b="0" i="0" u="none" strike="noStrike" dirty="0">
                <a:solidFill>
                  <a:srgbClr val="000000"/>
                </a:solidFill>
                <a:effectLst/>
                <a:latin typeface="Calibri" panose="020F0502020204030204" pitchFamily="34" charset="0"/>
              </a:rPr>
              <a:t>모 </a:t>
            </a:r>
            <a:r>
              <a:rPr lang="en-US" sz="1800" b="0" i="0" u="none" strike="noStrike" dirty="0">
                <a:solidFill>
                  <a:srgbClr val="000000"/>
                </a:solidFill>
                <a:effectLst/>
                <a:latin typeface="Calibri" panose="020F0502020204030204" pitchFamily="34" charset="0"/>
              </a:rPr>
              <a:t>and the token can be moved forward five units, similar to </a:t>
            </a:r>
            <a:r>
              <a:rPr lang="ko-KR" altLang="en-US" sz="1800" b="0" i="0" u="none" strike="noStrike" dirty="0">
                <a:solidFill>
                  <a:srgbClr val="000000"/>
                </a:solidFill>
                <a:effectLst/>
                <a:latin typeface="Calibri" panose="020F0502020204030204" pitchFamily="34" charset="0"/>
              </a:rPr>
              <a:t>윷</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모 </a:t>
            </a:r>
            <a:r>
              <a:rPr lang="en-US" sz="1800" b="0" i="0" u="none" strike="noStrike" dirty="0">
                <a:solidFill>
                  <a:srgbClr val="000000"/>
                </a:solidFill>
                <a:effectLst/>
                <a:latin typeface="Calibri" panose="020F0502020204030204" pitchFamily="34" charset="0"/>
              </a:rPr>
              <a:t>also earns a bonus throw. The first team to get all their tokens around the board wins. </a:t>
            </a:r>
            <a:r>
              <a:rPr lang="ko-KR" altLang="en-US" sz="1800" b="0" i="0" u="none" strike="noStrike" dirty="0">
                <a:solidFill>
                  <a:srgbClr val="000000"/>
                </a:solidFill>
                <a:effectLst/>
                <a:latin typeface="Calibri" panose="020F0502020204030204" pitchFamily="34" charset="0"/>
              </a:rPr>
              <a:t>도 </a:t>
            </a:r>
            <a:r>
              <a:rPr lang="en-US" sz="1800" b="0" i="0" u="none" strike="noStrike" dirty="0">
                <a:solidFill>
                  <a:srgbClr val="000000"/>
                </a:solidFill>
                <a:effectLst/>
                <a:latin typeface="Calibri" panose="020F0502020204030204" pitchFamily="34" charset="0"/>
              </a:rPr>
              <a:t>means pig.  </a:t>
            </a:r>
            <a:r>
              <a:rPr lang="ko-KR" altLang="en-US" sz="1800" b="0" i="0" u="none" strike="noStrike" dirty="0">
                <a:solidFill>
                  <a:srgbClr val="000000"/>
                </a:solidFill>
                <a:effectLst/>
                <a:latin typeface="Calibri" panose="020F0502020204030204" pitchFamily="34" charset="0"/>
              </a:rPr>
              <a:t>개 </a:t>
            </a:r>
            <a:r>
              <a:rPr lang="en-US" sz="1800" b="0" i="0" u="none" strike="noStrike" dirty="0">
                <a:solidFill>
                  <a:srgbClr val="000000"/>
                </a:solidFill>
                <a:effectLst/>
                <a:latin typeface="Calibri" panose="020F0502020204030204" pitchFamily="34" charset="0"/>
              </a:rPr>
              <a:t>means dog. </a:t>
            </a:r>
            <a:r>
              <a:rPr lang="ko-KR" altLang="en-US" sz="1800" b="0" i="0" u="none" strike="noStrike" dirty="0">
                <a:solidFill>
                  <a:srgbClr val="000000"/>
                </a:solidFill>
                <a:effectLst/>
                <a:latin typeface="Calibri" panose="020F0502020204030204" pitchFamily="34" charset="0"/>
              </a:rPr>
              <a:t>걸 </a:t>
            </a:r>
            <a:r>
              <a:rPr lang="en-US" sz="1800" b="0" i="0" u="none" strike="noStrike" dirty="0">
                <a:solidFill>
                  <a:srgbClr val="000000"/>
                </a:solidFill>
                <a:effectLst/>
                <a:latin typeface="Calibri" panose="020F0502020204030204" pitchFamily="34" charset="0"/>
              </a:rPr>
              <a:t>means sheep. </a:t>
            </a:r>
            <a:r>
              <a:rPr lang="ko-KR" altLang="en-US" sz="1800" b="0" i="0" u="none" strike="noStrike" dirty="0">
                <a:solidFill>
                  <a:srgbClr val="000000"/>
                </a:solidFill>
                <a:effectLst/>
                <a:latin typeface="Calibri" panose="020F0502020204030204" pitchFamily="34" charset="0"/>
              </a:rPr>
              <a:t>윷 </a:t>
            </a:r>
            <a:r>
              <a:rPr lang="en-US" sz="1800" b="0" i="0" u="none" strike="noStrike" dirty="0">
                <a:solidFill>
                  <a:srgbClr val="000000"/>
                </a:solidFill>
                <a:effectLst/>
                <a:latin typeface="Calibri" panose="020F0502020204030204" pitchFamily="34" charset="0"/>
              </a:rPr>
              <a:t>means cow. </a:t>
            </a:r>
            <a:r>
              <a:rPr lang="ko-KR" altLang="en-US" sz="1800" b="0" i="0" u="none" strike="noStrike" dirty="0">
                <a:solidFill>
                  <a:srgbClr val="000000"/>
                </a:solidFill>
                <a:effectLst/>
                <a:latin typeface="Calibri" panose="020F0502020204030204" pitchFamily="34" charset="0"/>
              </a:rPr>
              <a:t>모 </a:t>
            </a:r>
            <a:r>
              <a:rPr lang="en-US" sz="1800" b="0" i="0" u="none" strike="noStrike" dirty="0">
                <a:solidFill>
                  <a:srgbClr val="000000"/>
                </a:solidFill>
                <a:effectLst/>
                <a:latin typeface="Calibri" panose="020F0502020204030204" pitchFamily="34" charset="0"/>
              </a:rPr>
              <a:t>means horse. All these animals played an important role in farming.</a:t>
            </a:r>
            <a:endParaRPr lang="en-US" b="0" dirty="0">
              <a:effectLst/>
            </a:endParaRPr>
          </a:p>
        </p:txBody>
      </p:sp>
      <p:sp>
        <p:nvSpPr>
          <p:cNvPr id="4" name="Slide Number Placeholder 3"/>
          <p:cNvSpPr>
            <a:spLocks noGrp="1"/>
          </p:cNvSpPr>
          <p:nvPr>
            <p:ph type="sldNum" sz="quarter" idx="5"/>
          </p:nvPr>
        </p:nvSpPr>
        <p:spPr/>
        <p:txBody>
          <a:bodyPr/>
          <a:lstStyle/>
          <a:p>
            <a:fld id="{CCDFB1D1-316A-4689-8688-B8BD77D03484}" type="slidenum">
              <a:rPr lang="en-US" smtClean="0"/>
              <a:t>11</a:t>
            </a:fld>
            <a:endParaRPr lang="en-US"/>
          </a:p>
        </p:txBody>
      </p:sp>
    </p:spTree>
    <p:extLst>
      <p:ext uri="{BB962C8B-B14F-4D97-AF65-F5344CB8AC3E}">
        <p14:creationId xmlns:p14="http://schemas.microsoft.com/office/powerpoint/2010/main" val="1623435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AC6D47-211A-4754-A7AB-DF4E93AC73DF}" type="slidenum">
              <a:rPr lang="en-US" altLang="ko-KR"/>
              <a:pPr/>
              <a:t>2</a:t>
            </a:fld>
            <a:endParaRPr lang="en-US" altLang="ko-KR"/>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&lt;click&gt; What are you all doing on </a:t>
            </a:r>
            <a:r>
              <a:rPr lang="ko-KR" altLang="en-US" sz="1800" b="0" i="0" u="none" strike="noStrike" dirty="0">
                <a:solidFill>
                  <a:srgbClr val="000000"/>
                </a:solidFill>
                <a:effectLst/>
                <a:latin typeface="Calibri" panose="020F0502020204030204" pitchFamily="34" charset="0"/>
              </a:rPr>
              <a:t>설날</a:t>
            </a:r>
            <a:r>
              <a:rPr lang="en-US" altLang="ko-KR" sz="1800" b="0" i="0" u="none" strike="noStrike" dirty="0">
                <a:solidFill>
                  <a:srgbClr val="000000"/>
                </a:solidFill>
                <a:effectLst/>
                <a:latin typeface="Calibri" panose="020F0502020204030204" pitchFamily="34" charset="0"/>
              </a:rPr>
              <a:t>? </a:t>
            </a:r>
            <a:endParaRPr lang="ko-KR" altLang="en-US" sz="2000" b="0" dirty="0">
              <a:effectLst/>
            </a:endParaRPr>
          </a:p>
          <a:p>
            <a:pPr rtl="0">
              <a:spcBef>
                <a:spcPts val="0"/>
              </a:spcBef>
              <a:spcAft>
                <a:spcPts val="0"/>
              </a:spcAft>
            </a:pPr>
            <a:r>
              <a:rPr lang="en-US" altLang="ko-KR" sz="1800" b="0" i="0" u="none" strike="noStrike" dirty="0">
                <a:solidFill>
                  <a:srgbClr val="000000"/>
                </a:solidFill>
                <a:effectLst/>
                <a:latin typeface="Calibri" panose="020F0502020204030204" pitchFamily="34" charset="0"/>
              </a:rPr>
              <a:t>&lt;</a:t>
            </a:r>
            <a:r>
              <a:rPr lang="en-US" sz="1800" b="0" i="0" u="none" strike="noStrike" dirty="0">
                <a:solidFill>
                  <a:srgbClr val="000000"/>
                </a:solidFill>
                <a:effectLst/>
                <a:latin typeface="Calibri" panose="020F0502020204030204" pitchFamily="34" charset="0"/>
              </a:rPr>
              <a:t>click&gt; (</a:t>
            </a:r>
            <a:r>
              <a:rPr lang="ko-KR" altLang="en-US" sz="1800" b="0" i="0" u="none" strike="noStrike" dirty="0">
                <a:solidFill>
                  <a:srgbClr val="000000"/>
                </a:solidFill>
                <a:effectLst/>
                <a:latin typeface="Calibri" panose="020F0502020204030204" pitchFamily="34" charset="0"/>
              </a:rPr>
              <a:t>그림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What is everybody doing in the picture? … The family is playing </a:t>
            </a:r>
            <a:r>
              <a:rPr lang="ko-KR" altLang="en-US" sz="1800" b="0" i="0" u="none" strike="noStrike" dirty="0">
                <a:solidFill>
                  <a:srgbClr val="000000"/>
                </a:solidFill>
                <a:effectLst/>
                <a:latin typeface="Calibri" panose="020F0502020204030204" pitchFamily="34" charset="0"/>
              </a:rPr>
              <a:t>윷놀이</a:t>
            </a:r>
            <a:r>
              <a:rPr lang="en-US" altLang="ko-KR" sz="1800" b="0" i="0" u="none" strike="noStrike" dirty="0">
                <a:solidFill>
                  <a:srgbClr val="000000"/>
                </a:solidFill>
                <a:effectLst/>
                <a:latin typeface="Calibri" panose="020F0502020204030204" pitchFamily="34" charset="0"/>
              </a:rPr>
              <a:t>.  </a:t>
            </a:r>
          </a:p>
          <a:p>
            <a:pPr rtl="0">
              <a:spcBef>
                <a:spcPts val="0"/>
              </a:spcBef>
              <a:spcAft>
                <a:spcPts val="0"/>
              </a:spcAft>
            </a:pPr>
            <a:r>
              <a:rPr lang="en-US" altLang="ko-KR" sz="1800" b="0" i="0" u="none" strike="noStrike" dirty="0">
                <a:solidFill>
                  <a:srgbClr val="000000"/>
                </a:solidFill>
                <a:effectLst/>
                <a:latin typeface="Calibri" panose="020F0502020204030204" pitchFamily="34" charset="0"/>
              </a:rPr>
              <a:t>&lt;</a:t>
            </a:r>
            <a:r>
              <a:rPr lang="en-US" sz="1800" b="0" i="0" u="none" strike="noStrike" dirty="0">
                <a:solidFill>
                  <a:srgbClr val="000000"/>
                </a:solidFill>
                <a:effectLst/>
                <a:latin typeface="Calibri" panose="020F0502020204030204" pitchFamily="34" charset="0"/>
              </a:rPr>
              <a:t>click&gt; (</a:t>
            </a:r>
            <a:r>
              <a:rPr lang="ko-KR" altLang="en-US" sz="1800" b="0" i="0" u="none" strike="noStrike" dirty="0">
                <a:solidFill>
                  <a:srgbClr val="000000"/>
                </a:solidFill>
                <a:effectLst/>
                <a:latin typeface="Calibri" panose="020F0502020204030204" pitchFamily="34" charset="0"/>
              </a:rPr>
              <a:t>그림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What is happening in this picture? … The family is visiting their grandparents.</a:t>
            </a:r>
            <a:endParaRPr lang="ko-KR" altLang="en-US" sz="2000" b="0" dirty="0">
              <a:effectLst/>
            </a:endParaRPr>
          </a:p>
          <a:p>
            <a:pPr rtl="0">
              <a:spcBef>
                <a:spcPts val="0"/>
              </a:spcBef>
              <a:spcAft>
                <a:spcPts val="0"/>
              </a:spcAft>
            </a:pPr>
            <a:r>
              <a:rPr lang="en-US" altLang="ko-KR" sz="1800" b="0" i="0" u="none" strike="noStrike" dirty="0">
                <a:solidFill>
                  <a:srgbClr val="000000"/>
                </a:solidFill>
                <a:effectLst/>
                <a:latin typeface="Calibri" panose="020F0502020204030204" pitchFamily="34" charset="0"/>
              </a:rPr>
              <a:t>&lt;</a:t>
            </a:r>
            <a:r>
              <a:rPr lang="en-US" sz="1800" b="0" i="0" u="none" strike="noStrike" dirty="0">
                <a:solidFill>
                  <a:srgbClr val="000000"/>
                </a:solidFill>
                <a:effectLst/>
                <a:latin typeface="Calibri" panose="020F0502020204030204" pitchFamily="34" charset="0"/>
              </a:rPr>
              <a:t>click&gt; (</a:t>
            </a:r>
            <a:r>
              <a:rPr lang="ko-KR" altLang="en-US" sz="1800" b="0" i="0" u="none" strike="noStrike" dirty="0">
                <a:solidFill>
                  <a:srgbClr val="000000"/>
                </a:solidFill>
                <a:effectLst/>
                <a:latin typeface="Calibri" panose="020F0502020204030204" pitchFamily="34" charset="0"/>
              </a:rPr>
              <a:t>그림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What are they doing in this picture? … The family is having a delicious meal together! </a:t>
            </a:r>
            <a:endParaRPr lang="en-US" sz="2000" b="0" dirty="0">
              <a:effectLst/>
            </a:endParaRPr>
          </a:p>
          <a:p>
            <a:pPr rtl="0">
              <a:spcBef>
                <a:spcPts val="0"/>
              </a:spcBef>
              <a:spcAft>
                <a:spcPts val="0"/>
              </a:spcAft>
            </a:pPr>
            <a:r>
              <a:rPr lang="en-US" sz="1800" b="0" i="0" u="none" strike="noStrike" dirty="0">
                <a:solidFill>
                  <a:srgbClr val="000000"/>
                </a:solidFill>
                <a:effectLst/>
                <a:latin typeface="Calibri" panose="020F0502020204030204" pitchFamily="34" charset="0"/>
              </a:rPr>
              <a:t>&lt;click&gt; (</a:t>
            </a:r>
            <a:r>
              <a:rPr lang="ko-KR" altLang="en-US" sz="1800" b="0" i="0" u="none" strike="noStrike" dirty="0">
                <a:solidFill>
                  <a:srgbClr val="000000"/>
                </a:solidFill>
                <a:effectLst/>
                <a:latin typeface="Calibri" panose="020F0502020204030204" pitchFamily="34" charset="0"/>
              </a:rPr>
              <a:t>그림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What about this picture? …The children are bowing and the grandparents are receiving </a:t>
            </a:r>
            <a:r>
              <a:rPr lang="ko-KR" altLang="en-US" sz="1800" b="0" i="0" u="none" strike="noStrike" dirty="0">
                <a:solidFill>
                  <a:srgbClr val="000000"/>
                </a:solidFill>
                <a:effectLst/>
                <a:latin typeface="Calibri" panose="020F0502020204030204" pitchFamily="34" charset="0"/>
              </a:rPr>
              <a:t>세배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Similar to all these pictures, people get dressed in </a:t>
            </a:r>
            <a:r>
              <a:rPr lang="ko-KR" altLang="en-US" sz="1800" b="0" i="0" u="none" strike="noStrike" dirty="0">
                <a:solidFill>
                  <a:srgbClr val="000000"/>
                </a:solidFill>
                <a:effectLst/>
                <a:latin typeface="Calibri" panose="020F0502020204030204" pitchFamily="34" charset="0"/>
              </a:rPr>
              <a:t>한복</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play </a:t>
            </a:r>
            <a:r>
              <a:rPr lang="ko-KR" altLang="en-US" sz="1800" b="0" i="0" u="none" strike="noStrike" dirty="0">
                <a:solidFill>
                  <a:srgbClr val="000000"/>
                </a:solidFill>
                <a:effectLst/>
                <a:latin typeface="Calibri" panose="020F0502020204030204" pitchFamily="34" charset="0"/>
              </a:rPr>
              <a:t>윷놀이</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eat together, and do </a:t>
            </a:r>
            <a:r>
              <a:rPr lang="ko-KR" altLang="en-US" sz="1800" b="0" i="0" u="none" strike="noStrike" dirty="0">
                <a:solidFill>
                  <a:srgbClr val="000000"/>
                </a:solidFill>
                <a:effectLst/>
                <a:latin typeface="Calibri" panose="020F0502020204030204" pitchFamily="34" charset="0"/>
              </a:rPr>
              <a:t>세배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with family and friends! Have you ever tried these activities on </a:t>
            </a:r>
            <a:r>
              <a:rPr lang="ko-KR" altLang="en-US" sz="1800" b="0" i="0" u="none" strike="noStrike" dirty="0">
                <a:solidFill>
                  <a:srgbClr val="000000"/>
                </a:solidFill>
                <a:effectLst/>
                <a:latin typeface="Calibri" panose="020F0502020204030204" pitchFamily="34" charset="0"/>
              </a:rPr>
              <a:t>설날</a:t>
            </a:r>
            <a:r>
              <a:rPr lang="en-US" altLang="ko-KR" sz="1800" b="0" i="0" u="none" strike="noStrike" dirty="0">
                <a:solidFill>
                  <a:srgbClr val="000000"/>
                </a:solidFill>
                <a:effectLst/>
                <a:latin typeface="Calibri" panose="020F0502020204030204" pitchFamily="34" charset="0"/>
              </a:rPr>
              <a:t>?</a:t>
            </a:r>
            <a:endParaRPr lang="ko-KR" altLang="en-US" sz="2000" b="0" dirty="0">
              <a:effectLst/>
            </a:endParaRPr>
          </a:p>
        </p:txBody>
      </p:sp>
    </p:spTree>
    <p:extLst>
      <p:ext uri="{BB962C8B-B14F-4D97-AF65-F5344CB8AC3E}">
        <p14:creationId xmlns:p14="http://schemas.microsoft.com/office/powerpoint/2010/main" val="3542945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&lt;click&gt; (</a:t>
            </a:r>
            <a:r>
              <a:rPr lang="ko-KR" altLang="en-US" sz="1800" b="0" i="0" u="none" strike="noStrike" dirty="0">
                <a:solidFill>
                  <a:srgbClr val="000000"/>
                </a:solidFill>
                <a:effectLst/>
                <a:latin typeface="Calibri" panose="020F0502020204030204" pitchFamily="34" charset="0"/>
              </a:rPr>
              <a:t>그림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On </a:t>
            </a:r>
            <a:r>
              <a:rPr lang="ko-KR" altLang="en-US" sz="1800" b="0" i="0" u="none" strike="noStrike" dirty="0">
                <a:solidFill>
                  <a:srgbClr val="000000"/>
                </a:solidFill>
                <a:effectLst/>
                <a:latin typeface="Calibri" panose="020F0502020204030204" pitchFamily="34" charset="0"/>
              </a:rPr>
              <a:t>설날 </a:t>
            </a:r>
            <a:r>
              <a:rPr lang="en-US" sz="1800" b="0" i="0" u="none" strike="noStrike" dirty="0">
                <a:solidFill>
                  <a:srgbClr val="000000"/>
                </a:solidFill>
                <a:effectLst/>
                <a:latin typeface="Calibri" panose="020F0502020204030204" pitchFamily="34" charset="0"/>
              </a:rPr>
              <a:t>children bow and adults receive </a:t>
            </a:r>
            <a:r>
              <a:rPr lang="ko-KR" altLang="en-US" sz="1800" b="0" i="0" u="none" strike="noStrike" dirty="0">
                <a:solidFill>
                  <a:srgbClr val="000000"/>
                </a:solidFill>
                <a:effectLst/>
                <a:latin typeface="Calibri" panose="020F0502020204030204" pitchFamily="34" charset="0"/>
              </a:rPr>
              <a:t>세배 </a:t>
            </a:r>
            <a:r>
              <a:rPr lang="en-US" sz="1800" b="0" i="0" u="none" strike="noStrike" dirty="0">
                <a:solidFill>
                  <a:srgbClr val="000000"/>
                </a:solidFill>
                <a:effectLst/>
                <a:latin typeface="Calibri" panose="020F0502020204030204" pitchFamily="34" charset="0"/>
              </a:rPr>
              <a:t>and wish a Happy New Year. Kids say, “</a:t>
            </a:r>
            <a:r>
              <a:rPr lang="ko-KR" altLang="en-US" sz="1800" b="0" i="0" u="none" strike="noStrike" dirty="0">
                <a:solidFill>
                  <a:srgbClr val="000000"/>
                </a:solidFill>
                <a:effectLst/>
                <a:latin typeface="Calibri" panose="020F0502020204030204" pitchFamily="34" charset="0"/>
              </a:rPr>
              <a:t>새해 복 많이 받으세요” </a:t>
            </a:r>
            <a:r>
              <a:rPr lang="en-US" sz="1800" b="0" i="0" u="none" strike="noStrike" dirty="0">
                <a:solidFill>
                  <a:srgbClr val="000000"/>
                </a:solidFill>
                <a:effectLst/>
                <a:latin typeface="Calibri" panose="020F0502020204030204" pitchFamily="34" charset="0"/>
              </a:rPr>
              <a:t>and adults respond with, “</a:t>
            </a:r>
            <a:r>
              <a:rPr lang="ko-KR" altLang="en-US" sz="1800" b="0" i="0" u="none" strike="noStrike" dirty="0">
                <a:solidFill>
                  <a:srgbClr val="000000"/>
                </a:solidFill>
                <a:effectLst/>
                <a:latin typeface="Calibri" panose="020F0502020204030204" pitchFamily="34" charset="0"/>
              </a:rPr>
              <a:t>새해 복 많이 받아라”</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This is called </a:t>
            </a:r>
            <a:r>
              <a:rPr lang="ko-KR" altLang="en-US" sz="1800" b="0" i="0" u="none" strike="noStrike" dirty="0">
                <a:solidFill>
                  <a:srgbClr val="000000"/>
                </a:solidFill>
                <a:effectLst/>
                <a:latin typeface="Calibri" panose="020F0502020204030204" pitchFamily="34" charset="0"/>
              </a:rPr>
              <a:t>덕담</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After </a:t>
            </a:r>
            <a:r>
              <a:rPr lang="ko-KR" altLang="en-US" sz="1800" b="0" i="0" u="none" strike="noStrike" dirty="0">
                <a:solidFill>
                  <a:srgbClr val="000000"/>
                </a:solidFill>
                <a:effectLst/>
                <a:latin typeface="Calibri" panose="020F0502020204030204" pitchFamily="34" charset="0"/>
              </a:rPr>
              <a:t>세배 </a:t>
            </a:r>
            <a:r>
              <a:rPr lang="en-US" sz="1800" b="0" i="0" u="none" strike="noStrike" dirty="0">
                <a:solidFill>
                  <a:srgbClr val="000000"/>
                </a:solidFill>
                <a:effectLst/>
                <a:latin typeface="Calibri" panose="020F0502020204030204" pitchFamily="34" charset="0"/>
              </a:rPr>
              <a:t>the adults gift the children </a:t>
            </a:r>
            <a:r>
              <a:rPr lang="ko-KR" altLang="en-US" sz="1800" b="0" i="0" u="none" strike="noStrike" dirty="0">
                <a:solidFill>
                  <a:srgbClr val="000000"/>
                </a:solidFill>
                <a:effectLst/>
                <a:latin typeface="Calibri" panose="020F0502020204030204" pitchFamily="34" charset="0"/>
              </a:rPr>
              <a:t>세뱃돈</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money for the bow. Have you tried </a:t>
            </a:r>
            <a:r>
              <a:rPr lang="ko-KR" altLang="en-US" sz="1800" b="0" i="0" u="none" strike="noStrike" dirty="0">
                <a:solidFill>
                  <a:srgbClr val="000000"/>
                </a:solidFill>
                <a:effectLst/>
                <a:latin typeface="Calibri" panose="020F0502020204030204" pitchFamily="34" charset="0"/>
              </a:rPr>
              <a:t>세배 </a:t>
            </a:r>
            <a:r>
              <a:rPr lang="en-US" sz="1800" b="0" i="0" u="none" strike="noStrike" dirty="0">
                <a:solidFill>
                  <a:srgbClr val="000000"/>
                </a:solidFill>
                <a:effectLst/>
                <a:latin typeface="Calibri" panose="020F0502020204030204" pitchFamily="34" charset="0"/>
              </a:rPr>
              <a:t>before? </a:t>
            </a:r>
            <a:endParaRPr lang="en-US" b="0" dirty="0">
              <a:effectLst/>
            </a:endParaRPr>
          </a:p>
          <a:p>
            <a:pPr rtl="0">
              <a:spcBef>
                <a:spcPts val="0"/>
              </a:spcBef>
              <a:spcAft>
                <a:spcPts val="0"/>
              </a:spcAft>
            </a:pPr>
            <a:r>
              <a:rPr lang="en-US" sz="1800" b="0" i="0" u="none" strike="noStrike" dirty="0">
                <a:solidFill>
                  <a:srgbClr val="000000"/>
                </a:solidFill>
                <a:effectLst/>
                <a:latin typeface="Calibri" panose="020F0502020204030204" pitchFamily="34" charset="0"/>
              </a:rPr>
              <a:t>&lt;click&gt; (</a:t>
            </a:r>
            <a:r>
              <a:rPr lang="ko-KR" altLang="en-US" sz="1800" b="0" i="0" u="none" strike="noStrike" dirty="0">
                <a:solidFill>
                  <a:srgbClr val="000000"/>
                </a:solidFill>
                <a:effectLst/>
                <a:latin typeface="Calibri" panose="020F0502020204030204" pitchFamily="34" charset="0"/>
              </a:rPr>
              <a:t>그림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Also, We eat </a:t>
            </a:r>
            <a:r>
              <a:rPr lang="ko-KR" altLang="en-US" sz="1800" b="0" i="0" u="none" strike="noStrike" dirty="0">
                <a:solidFill>
                  <a:srgbClr val="000000"/>
                </a:solidFill>
                <a:effectLst/>
                <a:latin typeface="Calibri" panose="020F0502020204030204" pitchFamily="34" charset="0"/>
              </a:rPr>
              <a:t>떡국 </a:t>
            </a:r>
            <a:r>
              <a:rPr lang="en-US" sz="1800" b="0" i="0" u="none" strike="noStrike" dirty="0">
                <a:solidFill>
                  <a:srgbClr val="000000"/>
                </a:solidFill>
                <a:effectLst/>
                <a:latin typeface="Calibri" panose="020F0502020204030204" pitchFamily="34" charset="0"/>
              </a:rPr>
              <a:t>on </a:t>
            </a:r>
            <a:r>
              <a:rPr lang="ko-KR" altLang="en-US" sz="1800" b="0" i="0" u="none" strike="noStrike" dirty="0">
                <a:solidFill>
                  <a:srgbClr val="000000"/>
                </a:solidFill>
                <a:effectLst/>
                <a:latin typeface="Calibri" panose="020F0502020204030204" pitchFamily="34" charset="0"/>
              </a:rPr>
              <a:t>설날</a:t>
            </a:r>
            <a:r>
              <a:rPr lang="en-US" altLang="ko-KR" sz="1800" b="0" i="0" u="none" strike="noStrike" dirty="0">
                <a:solidFill>
                  <a:srgbClr val="000000"/>
                </a:solidFill>
                <a:effectLst/>
                <a:latin typeface="Calibri" panose="020F0502020204030204" pitchFamily="34" charset="0"/>
              </a:rPr>
              <a:t>.</a:t>
            </a:r>
            <a:endParaRPr lang="ko-KR" altLang="en-US" b="0" dirty="0">
              <a:effectLst/>
            </a:endParaRPr>
          </a:p>
          <a:p>
            <a:br>
              <a:rPr lang="ko-KR" altLang="en-US" dirty="0"/>
            </a:br>
            <a:endParaRPr lang="en-US" dirty="0"/>
          </a:p>
        </p:txBody>
      </p:sp>
      <p:sp>
        <p:nvSpPr>
          <p:cNvPr id="4" name="Slide Number Placeholder 3"/>
          <p:cNvSpPr>
            <a:spLocks noGrp="1"/>
          </p:cNvSpPr>
          <p:nvPr>
            <p:ph type="sldNum" sz="quarter" idx="5"/>
          </p:nvPr>
        </p:nvSpPr>
        <p:spPr/>
        <p:txBody>
          <a:bodyPr/>
          <a:lstStyle/>
          <a:p>
            <a:fld id="{CCDFB1D1-316A-4689-8688-B8BD77D03484}" type="slidenum">
              <a:rPr lang="en-US" smtClean="0"/>
              <a:t>3</a:t>
            </a:fld>
            <a:endParaRPr lang="en-US"/>
          </a:p>
        </p:txBody>
      </p:sp>
    </p:spTree>
    <p:extLst>
      <p:ext uri="{BB962C8B-B14F-4D97-AF65-F5344CB8AC3E}">
        <p14:creationId xmlns:p14="http://schemas.microsoft.com/office/powerpoint/2010/main" val="4118249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sz="1800" b="0" i="0" u="none" strike="noStrike" dirty="0">
                <a:solidFill>
                  <a:srgbClr val="000000"/>
                </a:solidFill>
                <a:effectLst/>
                <a:latin typeface="Calibri" panose="020F0502020204030204" pitchFamily="34" charset="0"/>
              </a:rPr>
              <a:t>설날 </a:t>
            </a:r>
            <a:r>
              <a:rPr lang="en-US" sz="1800" b="0" i="0" u="none" strike="noStrike" dirty="0">
                <a:solidFill>
                  <a:srgbClr val="000000"/>
                </a:solidFill>
                <a:effectLst/>
                <a:latin typeface="Calibri" panose="020F0502020204030204" pitchFamily="34" charset="0"/>
              </a:rPr>
              <a:t>is the first day of the first month in the lunar calendar. It is the biggest holiday in Korean culture. </a:t>
            </a:r>
            <a:endParaRPr lang="en-US" dirty="0"/>
          </a:p>
        </p:txBody>
      </p:sp>
      <p:sp>
        <p:nvSpPr>
          <p:cNvPr id="4" name="Slide Number Placeholder 3"/>
          <p:cNvSpPr>
            <a:spLocks noGrp="1"/>
          </p:cNvSpPr>
          <p:nvPr>
            <p:ph type="sldNum" sz="quarter" idx="5"/>
          </p:nvPr>
        </p:nvSpPr>
        <p:spPr/>
        <p:txBody>
          <a:bodyPr/>
          <a:lstStyle/>
          <a:p>
            <a:fld id="{CCDFB1D1-316A-4689-8688-B8BD77D03484}" type="slidenum">
              <a:rPr lang="en-US" smtClean="0"/>
              <a:t>4</a:t>
            </a:fld>
            <a:endParaRPr lang="en-US"/>
          </a:p>
        </p:txBody>
      </p:sp>
    </p:spTree>
    <p:extLst>
      <p:ext uri="{BB962C8B-B14F-4D97-AF65-F5344CB8AC3E}">
        <p14:creationId xmlns:p14="http://schemas.microsoft.com/office/powerpoint/2010/main" val="2062874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&lt;click&gt; (</a:t>
            </a:r>
            <a:r>
              <a:rPr lang="ko-KR" altLang="en-US" sz="1800" b="0" i="0" u="none" strike="noStrike" dirty="0">
                <a:solidFill>
                  <a:srgbClr val="000000"/>
                </a:solidFill>
                <a:effectLst/>
                <a:latin typeface="Calibri" panose="020F0502020204030204" pitchFamily="34" charset="0"/>
              </a:rPr>
              <a:t>그림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On </a:t>
            </a:r>
            <a:r>
              <a:rPr lang="ko-KR" altLang="en-US" sz="1800" b="0" i="0" u="none" strike="noStrike" dirty="0">
                <a:solidFill>
                  <a:srgbClr val="000000"/>
                </a:solidFill>
                <a:effectLst/>
                <a:latin typeface="Calibri" panose="020F0502020204030204" pitchFamily="34" charset="0"/>
              </a:rPr>
              <a:t>설날 </a:t>
            </a:r>
            <a:r>
              <a:rPr lang="en-US" sz="1800" b="0" i="0" u="none" strike="noStrike" dirty="0">
                <a:solidFill>
                  <a:srgbClr val="000000"/>
                </a:solidFill>
                <a:effectLst/>
                <a:latin typeface="Calibri" panose="020F0502020204030204" pitchFamily="34" charset="0"/>
              </a:rPr>
              <a:t>people wear a beautiful set of hanbok called </a:t>
            </a:r>
            <a:r>
              <a:rPr lang="ko-KR" altLang="en-US" sz="1800" b="0" i="0" u="none" strike="noStrike" dirty="0">
                <a:solidFill>
                  <a:srgbClr val="000000"/>
                </a:solidFill>
                <a:effectLst/>
                <a:latin typeface="Calibri" panose="020F0502020204030204" pitchFamily="34" charset="0"/>
              </a:rPr>
              <a:t>설빔</a:t>
            </a:r>
            <a:r>
              <a:rPr lang="en-US" altLang="ko-KR" sz="1800" b="0" i="0" u="none" strike="noStrike" dirty="0">
                <a:solidFill>
                  <a:srgbClr val="000000"/>
                </a:solidFill>
                <a:effectLst/>
                <a:latin typeface="Calibri" panose="020F0502020204030204" pitchFamily="34" charset="0"/>
              </a:rPr>
              <a:t>. </a:t>
            </a:r>
            <a:endParaRPr lang="ko-KR" altLang="en-US" b="0" dirty="0">
              <a:effectLst/>
            </a:endParaRPr>
          </a:p>
          <a:p>
            <a:pPr rtl="0">
              <a:spcBef>
                <a:spcPts val="0"/>
              </a:spcBef>
              <a:spcAft>
                <a:spcPts val="0"/>
              </a:spcAft>
            </a:pPr>
            <a:r>
              <a:rPr lang="en-US" altLang="ko-KR" sz="1800" b="0" i="0" u="none" strike="noStrike" dirty="0">
                <a:solidFill>
                  <a:srgbClr val="000000"/>
                </a:solidFill>
                <a:effectLst/>
                <a:latin typeface="Calibri" panose="020F0502020204030204" pitchFamily="34" charset="0"/>
              </a:rPr>
              <a:t>&lt;</a:t>
            </a:r>
            <a:r>
              <a:rPr lang="en-US" sz="1800" b="0" i="0" u="none" strike="noStrike" dirty="0">
                <a:solidFill>
                  <a:srgbClr val="000000"/>
                </a:solidFill>
                <a:effectLst/>
                <a:latin typeface="Calibri" panose="020F0502020204030204" pitchFamily="34" charset="0"/>
              </a:rPr>
              <a:t>click&gt; (</a:t>
            </a:r>
            <a:r>
              <a:rPr lang="ko-KR" altLang="en-US" sz="1800" b="0" i="0" u="none" strike="noStrike" dirty="0">
                <a:solidFill>
                  <a:srgbClr val="000000"/>
                </a:solidFill>
                <a:effectLst/>
                <a:latin typeface="Calibri" panose="020F0502020204030204" pitchFamily="34" charset="0"/>
              </a:rPr>
              <a:t>그림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Early in the morning on </a:t>
            </a:r>
            <a:r>
              <a:rPr lang="ko-KR" altLang="en-US" sz="1800" b="0" i="0" u="none" strike="noStrike" dirty="0">
                <a:solidFill>
                  <a:srgbClr val="000000"/>
                </a:solidFill>
                <a:effectLst/>
                <a:latin typeface="Calibri" panose="020F0502020204030204" pitchFamily="34" charset="0"/>
              </a:rPr>
              <a:t>설날</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people pay respect to their ancestors. This act is called </a:t>
            </a:r>
            <a:r>
              <a:rPr lang="ko-KR" altLang="en-US" sz="1800" b="0" i="0" u="none" strike="noStrike" dirty="0">
                <a:solidFill>
                  <a:srgbClr val="000000"/>
                </a:solidFill>
                <a:effectLst/>
                <a:latin typeface="Calibri" panose="020F0502020204030204" pitchFamily="34" charset="0"/>
              </a:rPr>
              <a:t>차례</a:t>
            </a:r>
            <a:r>
              <a:rPr lang="en-US" altLang="ko-KR" sz="1800" b="0" i="0" u="none" strike="noStrike" dirty="0">
                <a:solidFill>
                  <a:srgbClr val="000000"/>
                </a:solidFill>
                <a:effectLst/>
                <a:latin typeface="Calibri" panose="020F050202020403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CCDFB1D1-316A-4689-8688-B8BD77D03484}" type="slidenum">
              <a:rPr lang="en-US" smtClean="0"/>
              <a:t>5</a:t>
            </a:fld>
            <a:endParaRPr lang="en-US"/>
          </a:p>
        </p:txBody>
      </p:sp>
    </p:spTree>
    <p:extLst>
      <p:ext uri="{BB962C8B-B14F-4D97-AF65-F5344CB8AC3E}">
        <p14:creationId xmlns:p14="http://schemas.microsoft.com/office/powerpoint/2010/main" val="1906617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&lt;click&gt; (</a:t>
            </a:r>
            <a:r>
              <a:rPr lang="ko-KR" altLang="en-US" sz="1800" b="0" i="0" u="none" strike="noStrike" dirty="0">
                <a:solidFill>
                  <a:srgbClr val="000000"/>
                </a:solidFill>
                <a:effectLst/>
                <a:latin typeface="Calibri" panose="020F0502020204030204" pitchFamily="34" charset="0"/>
              </a:rPr>
              <a:t>그림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Children bow and adults receive </a:t>
            </a:r>
            <a:r>
              <a:rPr lang="ko-KR" altLang="en-US" sz="1800" b="0" i="0" u="none" strike="noStrike" dirty="0">
                <a:solidFill>
                  <a:srgbClr val="000000"/>
                </a:solidFill>
                <a:effectLst/>
                <a:latin typeface="Calibri" panose="020F0502020204030204" pitchFamily="34" charset="0"/>
              </a:rPr>
              <a:t>세배</a:t>
            </a:r>
            <a:r>
              <a:rPr lang="en-US" altLang="ko-KR" sz="1800" b="0" i="0" u="none" strike="noStrike" dirty="0">
                <a:solidFill>
                  <a:srgbClr val="000000"/>
                </a:solidFill>
                <a:effectLst/>
                <a:latin typeface="Calibri" panose="020F0502020204030204" pitchFamily="34" charset="0"/>
              </a:rPr>
              <a:t>.</a:t>
            </a:r>
            <a:endParaRPr lang="ko-KR" altLang="en-US" b="0" dirty="0">
              <a:effectLst/>
            </a:endParaRPr>
          </a:p>
          <a:p>
            <a:pPr rtl="0">
              <a:spcBef>
                <a:spcPts val="0"/>
              </a:spcBef>
              <a:spcAft>
                <a:spcPts val="0"/>
              </a:spcAft>
            </a:pPr>
            <a:r>
              <a:rPr lang="en-US" altLang="ko-KR" sz="1800" b="0" i="0" u="none" strike="noStrike" dirty="0">
                <a:solidFill>
                  <a:srgbClr val="000000"/>
                </a:solidFill>
                <a:effectLst/>
                <a:latin typeface="Calibri" panose="020F0502020204030204" pitchFamily="34" charset="0"/>
              </a:rPr>
              <a:t>&lt;</a:t>
            </a:r>
            <a:r>
              <a:rPr lang="en-US" sz="1800" b="0" i="0" u="none" strike="noStrike" dirty="0">
                <a:solidFill>
                  <a:srgbClr val="000000"/>
                </a:solidFill>
                <a:effectLst/>
                <a:latin typeface="Calibri" panose="020F0502020204030204" pitchFamily="34" charset="0"/>
              </a:rPr>
              <a:t>click&gt; (</a:t>
            </a:r>
            <a:r>
              <a:rPr lang="ko-KR" altLang="en-US" sz="1800" b="0" i="0" u="none" strike="noStrike" dirty="0">
                <a:solidFill>
                  <a:srgbClr val="000000"/>
                </a:solidFill>
                <a:effectLst/>
                <a:latin typeface="Calibri" panose="020F0502020204030204" pitchFamily="34" charset="0"/>
              </a:rPr>
              <a:t>그림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 kids say “</a:t>
            </a:r>
            <a:r>
              <a:rPr lang="ko-KR" altLang="en-US" sz="1800" b="0" i="0" u="none" strike="noStrike" dirty="0">
                <a:solidFill>
                  <a:srgbClr val="000000"/>
                </a:solidFill>
                <a:effectLst/>
                <a:latin typeface="Calibri" panose="020F0502020204030204" pitchFamily="34" charset="0"/>
              </a:rPr>
              <a:t>새해 복 많이 받으세요” </a:t>
            </a:r>
            <a:r>
              <a:rPr lang="en-US" sz="1800" b="0" i="0" u="none" strike="noStrike" dirty="0">
                <a:solidFill>
                  <a:srgbClr val="000000"/>
                </a:solidFill>
                <a:effectLst/>
                <a:latin typeface="Calibri" panose="020F0502020204030204" pitchFamily="34" charset="0"/>
              </a:rPr>
              <a:t>and the adults respond with “</a:t>
            </a:r>
            <a:r>
              <a:rPr lang="ko-KR" altLang="en-US" sz="1800" b="0" i="0" u="none" strike="noStrike" dirty="0">
                <a:solidFill>
                  <a:srgbClr val="000000"/>
                </a:solidFill>
                <a:effectLst/>
                <a:latin typeface="Calibri" panose="020F0502020204030204" pitchFamily="34" charset="0"/>
              </a:rPr>
              <a:t>새해 복 많이 받아라”</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When adults receive </a:t>
            </a:r>
            <a:r>
              <a:rPr lang="ko-KR" altLang="en-US" sz="1800" b="0" i="0" u="none" strike="noStrike" dirty="0">
                <a:solidFill>
                  <a:srgbClr val="000000"/>
                </a:solidFill>
                <a:effectLst/>
                <a:latin typeface="Calibri" panose="020F0502020204030204" pitchFamily="34" charset="0"/>
              </a:rPr>
              <a:t>세배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they give gifts in return. Back then, kids would receive fruit, rice cakes, or </a:t>
            </a:r>
            <a:r>
              <a:rPr lang="ko-KR" altLang="en-US" sz="1800" b="0" i="0" u="none" strike="noStrike" dirty="0">
                <a:solidFill>
                  <a:srgbClr val="000000"/>
                </a:solidFill>
                <a:effectLst/>
                <a:latin typeface="Calibri" panose="020F0502020204030204" pitchFamily="34" charset="0"/>
              </a:rPr>
              <a:t>세뱃돈 </a:t>
            </a:r>
            <a:r>
              <a:rPr lang="en-US" sz="1800" b="0" i="0" u="none" strike="noStrike" dirty="0">
                <a:solidFill>
                  <a:srgbClr val="000000"/>
                </a:solidFill>
                <a:effectLst/>
                <a:latin typeface="Calibri" panose="020F0502020204030204" pitchFamily="34" charset="0"/>
              </a:rPr>
              <a:t>after </a:t>
            </a:r>
            <a:r>
              <a:rPr lang="ko-KR" altLang="en-US" sz="1800" b="0" i="0" u="none" strike="noStrike" dirty="0">
                <a:solidFill>
                  <a:srgbClr val="000000"/>
                </a:solidFill>
                <a:effectLst/>
                <a:latin typeface="Calibri" panose="020F0502020204030204" pitchFamily="34" charset="0"/>
              </a:rPr>
              <a:t>세배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but nowadays they generally receive </a:t>
            </a:r>
            <a:r>
              <a:rPr lang="ko-KR" altLang="en-US" sz="1800" b="0" i="0" u="none" strike="noStrike" dirty="0">
                <a:solidFill>
                  <a:srgbClr val="000000"/>
                </a:solidFill>
                <a:effectLst/>
                <a:latin typeface="Calibri" panose="020F0502020204030204" pitchFamily="34" charset="0"/>
              </a:rPr>
              <a:t>세뱃돈</a:t>
            </a:r>
            <a:r>
              <a:rPr lang="en-US" altLang="ko-KR" sz="1800" b="0" i="0" u="none" strike="noStrike" dirty="0">
                <a:solidFill>
                  <a:srgbClr val="000000"/>
                </a:solidFill>
                <a:effectLst/>
                <a:latin typeface="Calibri" panose="020F050202020403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CCDFB1D1-316A-4689-8688-B8BD77D03484}" type="slidenum">
              <a:rPr lang="en-US" smtClean="0"/>
              <a:t>6</a:t>
            </a:fld>
            <a:endParaRPr lang="en-US"/>
          </a:p>
        </p:txBody>
      </p:sp>
    </p:spTree>
    <p:extLst>
      <p:ext uri="{BB962C8B-B14F-4D97-AF65-F5344CB8AC3E}">
        <p14:creationId xmlns:p14="http://schemas.microsoft.com/office/powerpoint/2010/main" val="2603339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This is the correct way to do </a:t>
            </a:r>
            <a:r>
              <a:rPr lang="ko-KR" altLang="en-US" sz="1800" b="0" i="0" u="none" strike="noStrike" dirty="0">
                <a:solidFill>
                  <a:srgbClr val="000000"/>
                </a:solidFill>
                <a:effectLst/>
                <a:latin typeface="Calibri" panose="020F0502020204030204" pitchFamily="34" charset="0"/>
              </a:rPr>
              <a:t>세배</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The boys stand on the right side of the girl and should put their left hand on top of their right hand and bring them up to chest level. As you sit, bring your hands down to the ground. Your left knee should hit the ground first. Check that your right foot sits on top of your left foot and that your elbows reach the ground. Finally place your forehead on the backs of your hands. After a moment, get up pulling your right knee up first. After you stand up, do a half bow. Girls place their right hand above their left hand and bring both hands up to shoulder level. Place your forehead onto the backs of your hands. Fold your left leg and then your right. While sitting, cross your feet behind you so that the left foot sits above your right foot. Lean 45 degrees forward. Take a moment then get up pulling your right leg up first.</a:t>
            </a:r>
            <a:endParaRPr lang="en-US" b="0" dirty="0">
              <a:effectLst/>
            </a:endParaRPr>
          </a:p>
        </p:txBody>
      </p:sp>
      <p:sp>
        <p:nvSpPr>
          <p:cNvPr id="4" name="Slide Number Placeholder 3"/>
          <p:cNvSpPr>
            <a:spLocks noGrp="1"/>
          </p:cNvSpPr>
          <p:nvPr>
            <p:ph type="sldNum" sz="quarter" idx="5"/>
          </p:nvPr>
        </p:nvSpPr>
        <p:spPr/>
        <p:txBody>
          <a:bodyPr/>
          <a:lstStyle/>
          <a:p>
            <a:fld id="{CCDFB1D1-316A-4689-8688-B8BD77D03484}" type="slidenum">
              <a:rPr lang="en-US" smtClean="0"/>
              <a:t>7</a:t>
            </a:fld>
            <a:endParaRPr lang="en-US"/>
          </a:p>
        </p:txBody>
      </p:sp>
    </p:spTree>
    <p:extLst>
      <p:ext uri="{BB962C8B-B14F-4D97-AF65-F5344CB8AC3E}">
        <p14:creationId xmlns:p14="http://schemas.microsoft.com/office/powerpoint/2010/main" val="2117874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Let’s watch a video on </a:t>
            </a:r>
            <a:r>
              <a:rPr lang="ko-KR" altLang="en-US" sz="1800" b="0" i="0" u="none" strike="noStrike" dirty="0">
                <a:solidFill>
                  <a:srgbClr val="000000"/>
                </a:solidFill>
                <a:effectLst/>
                <a:latin typeface="Calibri" panose="020F0502020204030204" pitchFamily="34" charset="0"/>
              </a:rPr>
              <a:t>세배</a:t>
            </a:r>
            <a:r>
              <a:rPr lang="en-US" altLang="ko-KR" sz="1800" b="0" i="0" u="none" strike="noStrike" dirty="0">
                <a:solidFill>
                  <a:srgbClr val="000000"/>
                </a:solidFill>
                <a:effectLst/>
                <a:latin typeface="Calibri" panose="020F050202020403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CCDFB1D1-316A-4689-8688-B8BD77D03484}" type="slidenum">
              <a:rPr lang="en-US" smtClean="0"/>
              <a:t>8</a:t>
            </a:fld>
            <a:endParaRPr lang="en-US"/>
          </a:p>
        </p:txBody>
      </p:sp>
    </p:spTree>
    <p:extLst>
      <p:ext uri="{BB962C8B-B14F-4D97-AF65-F5344CB8AC3E}">
        <p14:creationId xmlns:p14="http://schemas.microsoft.com/office/powerpoint/2010/main" val="2684048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On </a:t>
            </a:r>
            <a:r>
              <a:rPr lang="ko-KR" altLang="en-US" sz="1800" b="0" i="0" u="none" strike="noStrike" dirty="0">
                <a:solidFill>
                  <a:srgbClr val="000000"/>
                </a:solidFill>
                <a:effectLst/>
                <a:latin typeface="Calibri" panose="020F0502020204030204" pitchFamily="34" charset="0"/>
              </a:rPr>
              <a:t>설날</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떡국</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갈비찜</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녹두 빈대떡</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다식</a:t>
            </a:r>
            <a:r>
              <a:rPr lang="en-US" altLang="ko-KR" sz="1800" b="0" i="0" u="none" strike="noStrike" dirty="0">
                <a:solidFill>
                  <a:srgbClr val="000000"/>
                </a:solidFill>
                <a:effectLst/>
                <a:latin typeface="Calibri" panose="020F0502020204030204" pitchFamily="34" charset="0"/>
              </a:rPr>
              <a:t>, </a:t>
            </a:r>
            <a:r>
              <a:rPr lang="ko-KR" altLang="en-US" sz="1800" b="0" i="0" u="none" strike="noStrike" dirty="0" err="1">
                <a:solidFill>
                  <a:srgbClr val="000000"/>
                </a:solidFill>
                <a:effectLst/>
                <a:latin typeface="Calibri" panose="020F0502020204030204" pitchFamily="34" charset="0"/>
              </a:rPr>
              <a:t>떡잡채</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and more foods are offered to ancestors then eaten by the family for breakfast. Other foods that are enjoyed by the family are also eaten. Other delicious dishes can still be eaten without offering them to ancestors, </a:t>
            </a:r>
            <a:r>
              <a:rPr lang="ko-KR" altLang="en-US" sz="1800" b="0" i="0" u="none" strike="noStrike" dirty="0">
                <a:solidFill>
                  <a:srgbClr val="000000"/>
                </a:solidFill>
                <a:effectLst/>
                <a:latin typeface="Calibri" panose="020F0502020204030204" pitchFamily="34" charset="0"/>
              </a:rPr>
              <a:t>차례</a:t>
            </a:r>
            <a:r>
              <a:rPr lang="en-US" altLang="ko-KR" sz="1800" b="0" i="0" u="none" strike="noStrike" dirty="0">
                <a:solidFill>
                  <a:srgbClr val="000000"/>
                </a:solidFill>
                <a:effectLst/>
                <a:latin typeface="Calibri" panose="020F050202020403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CCDFB1D1-316A-4689-8688-B8BD77D03484}" type="slidenum">
              <a:rPr lang="en-US" smtClean="0"/>
              <a:t>9</a:t>
            </a:fld>
            <a:endParaRPr lang="en-US"/>
          </a:p>
        </p:txBody>
      </p:sp>
    </p:spTree>
    <p:extLst>
      <p:ext uri="{BB962C8B-B14F-4D97-AF65-F5344CB8AC3E}">
        <p14:creationId xmlns:p14="http://schemas.microsoft.com/office/powerpoint/2010/main" val="1063731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D8183EE-7FF8-43DC-ABD4-A74122C1F768}"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3026579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8183EE-7FF8-43DC-ABD4-A74122C1F768}"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2582755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8183EE-7FF8-43DC-ABD4-A74122C1F768}"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42924039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8183EE-7FF8-43DC-ABD4-A74122C1F768}"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59CA9A-CC23-4DF0-A5C1-3D4547D5E236}"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93857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8183EE-7FF8-43DC-ABD4-A74122C1F768}"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37118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D8183EE-7FF8-43DC-ABD4-A74122C1F768}" type="datetimeFigureOut">
              <a:rPr lang="en-US" smtClean="0"/>
              <a:t>1/28/2021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1779575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D8183EE-7FF8-43DC-ABD4-A74122C1F768}" type="datetimeFigureOut">
              <a:rPr lang="en-US" smtClean="0"/>
              <a:t>1/28/2021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357213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8183EE-7FF8-43DC-ABD4-A74122C1F768}"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1197737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8183EE-7FF8-43DC-ABD4-A74122C1F768}"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494806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8183EE-7FF8-43DC-ABD4-A74122C1F768}"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646144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8183EE-7FF8-43DC-ABD4-A74122C1F768}" type="datetimeFigureOut">
              <a:rPr lang="en-US" smtClean="0"/>
              <a:t>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3489253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8183EE-7FF8-43DC-ABD4-A74122C1F768}"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2603402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8183EE-7FF8-43DC-ABD4-A74122C1F768}" type="datetimeFigureOut">
              <a:rPr lang="en-US" smtClean="0"/>
              <a:t>1/28/2021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3993609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8183EE-7FF8-43DC-ABD4-A74122C1F768}" type="datetimeFigureOut">
              <a:rPr lang="en-US" smtClean="0"/>
              <a:t>1/28/2021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3294532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3D8183EE-7FF8-43DC-ABD4-A74122C1F768}" type="datetimeFigureOut">
              <a:rPr lang="en-US" smtClean="0"/>
              <a:t>1/28/2021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892523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8183EE-7FF8-43DC-ABD4-A74122C1F768}"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3589069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8183EE-7FF8-43DC-ABD4-A74122C1F768}" type="datetimeFigureOut">
              <a:rPr lang="en-US" smtClean="0"/>
              <a:t>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59CA9A-CC23-4DF0-A5C1-3D4547D5E236}" type="slidenum">
              <a:rPr lang="en-US" smtClean="0"/>
              <a:t>‹#›</a:t>
            </a:fld>
            <a:endParaRPr lang="en-US"/>
          </a:p>
        </p:txBody>
      </p:sp>
    </p:spTree>
    <p:extLst>
      <p:ext uri="{BB962C8B-B14F-4D97-AF65-F5344CB8AC3E}">
        <p14:creationId xmlns:p14="http://schemas.microsoft.com/office/powerpoint/2010/main" val="799640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3D8183EE-7FF8-43DC-ABD4-A74122C1F768}" type="datetimeFigureOut">
              <a:rPr lang="en-US" smtClean="0"/>
              <a:t>1/28/2021</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259CA9A-CC23-4DF0-A5C1-3D4547D5E236}" type="slidenum">
              <a:rPr lang="en-US" smtClean="0"/>
              <a:t>‹#›</a:t>
            </a:fld>
            <a:endParaRPr lang="en-US"/>
          </a:p>
        </p:txBody>
      </p:sp>
    </p:spTree>
    <p:extLst>
      <p:ext uri="{BB962C8B-B14F-4D97-AF65-F5344CB8AC3E}">
        <p14:creationId xmlns:p14="http://schemas.microsoft.com/office/powerpoint/2010/main" val="90443932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audio" Target="../media/media20.m4a"/><Relationship Id="rId13" Type="http://schemas.openxmlformats.org/officeDocument/2006/relationships/image" Target="../media/image27.wmf"/><Relationship Id="rId3" Type="http://schemas.microsoft.com/office/2007/relationships/media" Target="../media/media18.m4a"/><Relationship Id="rId7" Type="http://schemas.microsoft.com/office/2007/relationships/media" Target="../media/media20.m4a"/><Relationship Id="rId12" Type="http://schemas.openxmlformats.org/officeDocument/2006/relationships/image" Target="../media/image26.wmf"/><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audio" Target="../media/media19.m4a"/><Relationship Id="rId11" Type="http://schemas.openxmlformats.org/officeDocument/2006/relationships/image" Target="../media/image25.wmf"/><Relationship Id="rId5" Type="http://schemas.microsoft.com/office/2007/relationships/media" Target="../media/media19.m4a"/><Relationship Id="rId10" Type="http://schemas.openxmlformats.org/officeDocument/2006/relationships/notesSlide" Target="../notesSlides/notesSlide10.xml"/><Relationship Id="rId4" Type="http://schemas.openxmlformats.org/officeDocument/2006/relationships/audio" Target="../media/media18.m4a"/><Relationship Id="rId9" Type="http://schemas.openxmlformats.org/officeDocument/2006/relationships/slideLayout" Target="../slideLayouts/slideLayout2.xml"/><Relationship Id="rId1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8" Type="http://schemas.openxmlformats.org/officeDocument/2006/relationships/audio" Target="../media/media5.m4a"/><Relationship Id="rId13" Type="http://schemas.openxmlformats.org/officeDocument/2006/relationships/image" Target="../media/image6.png"/><Relationship Id="rId18" Type="http://schemas.openxmlformats.org/officeDocument/2006/relationships/image" Target="../media/image10.png"/><Relationship Id="rId3" Type="http://schemas.microsoft.com/office/2007/relationships/media" Target="../media/media3.m4a"/><Relationship Id="rId7" Type="http://schemas.microsoft.com/office/2007/relationships/media" Target="../media/media5.m4a"/><Relationship Id="rId12" Type="http://schemas.openxmlformats.org/officeDocument/2006/relationships/notesSlide" Target="../notesSlides/notesSlide2.xml"/><Relationship Id="rId17" Type="http://schemas.openxmlformats.org/officeDocument/2006/relationships/image" Target="../media/image9.png"/><Relationship Id="rId2" Type="http://schemas.openxmlformats.org/officeDocument/2006/relationships/audio" Target="../media/media2.m4a"/><Relationship Id="rId16" Type="http://schemas.openxmlformats.org/officeDocument/2006/relationships/image" Target="../media/image8.png"/><Relationship Id="rId1" Type="http://schemas.microsoft.com/office/2007/relationships/media" Target="../media/media2.m4a"/><Relationship Id="rId6" Type="http://schemas.openxmlformats.org/officeDocument/2006/relationships/audio" Target="../media/media4.m4a"/><Relationship Id="rId11" Type="http://schemas.openxmlformats.org/officeDocument/2006/relationships/slideLayout" Target="../slideLayouts/slideLayout7.xml"/><Relationship Id="rId5" Type="http://schemas.microsoft.com/office/2007/relationships/media" Target="../media/media4.m4a"/><Relationship Id="rId15" Type="http://schemas.openxmlformats.org/officeDocument/2006/relationships/image" Target="../media/image7.png"/><Relationship Id="rId10" Type="http://schemas.openxmlformats.org/officeDocument/2006/relationships/audio" Target="../media/media6.m4a"/><Relationship Id="rId19" Type="http://schemas.openxmlformats.org/officeDocument/2006/relationships/image" Target="../media/image5.png"/><Relationship Id="rId4" Type="http://schemas.openxmlformats.org/officeDocument/2006/relationships/audio" Target="../media/media3.m4a"/><Relationship Id="rId9" Type="http://schemas.microsoft.com/office/2007/relationships/media" Target="../media/media6.m4a"/><Relationship Id="rId14" Type="http://schemas.openxmlformats.org/officeDocument/2006/relationships/hyperlink" Target="../../../../&#50640;&#46272;&#45367;/ppt/&#47784;&#46280;1.ht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microsoft.com/office/2007/relationships/media" Target="../media/media8.m4a"/><Relationship Id="rId7" Type="http://schemas.openxmlformats.org/officeDocument/2006/relationships/image" Target="../media/image11.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notesSlide" Target="../notesSlides/notesSlide3.xml"/><Relationship Id="rId5" Type="http://schemas.openxmlformats.org/officeDocument/2006/relationships/slideLayout" Target="../slideLayouts/slideLayout7.xml"/><Relationship Id="rId4" Type="http://schemas.openxmlformats.org/officeDocument/2006/relationships/audio" Target="../media/media8.m4a"/><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5.png"/><Relationship Id="rId5" Type="http://schemas.openxmlformats.org/officeDocument/2006/relationships/image" Target="../media/image13.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3" Type="http://schemas.microsoft.com/office/2007/relationships/media" Target="../media/media11.m4a"/><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audio" Target="../media/media11.m4a"/><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microsoft.com/office/2007/relationships/media" Target="../media/media13.m4a"/><Relationship Id="rId7" Type="http://schemas.openxmlformats.org/officeDocument/2006/relationships/image" Target="../media/image16.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audio" Target="../media/media13.m4a"/><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5.png"/><Relationship Id="rId5" Type="http://schemas.openxmlformats.org/officeDocument/2006/relationships/image" Target="../media/image18.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video" Target="https://www.youtube.com/embed/shxOJtFMeLQ?feature=oembed" TargetMode="External"/><Relationship Id="rId7" Type="http://schemas.openxmlformats.org/officeDocument/2006/relationships/image" Target="../media/image19.jpe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5.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5.png"/><Relationship Id="rId4" Type="http://schemas.openxmlformats.org/officeDocument/2006/relationships/notesSlide" Target="../notesSlides/notesSlide9.xml"/><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79514"/>
            <a:ext cx="8689976" cy="1093304"/>
          </a:xfrm>
        </p:spPr>
        <p:txBody>
          <a:bodyPr/>
          <a:lstStyle/>
          <a:p>
            <a:r>
              <a:rPr lang="ko-KR" altLang="en-US" sz="7200" b="1" dirty="0"/>
              <a:t>설날</a:t>
            </a:r>
            <a:endParaRPr lang="en-US" b="1" dirty="0"/>
          </a:p>
        </p:txBody>
      </p:sp>
      <p:sp>
        <p:nvSpPr>
          <p:cNvPr id="4" name="AutoShape 2" descr="Image result for 설날"/>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6" name="Picture 4" descr="파일:external/www.pttimes.com/27714_26727_221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10" y="1033670"/>
            <a:ext cx="10058400" cy="5665303"/>
          </a:xfrm>
          <a:prstGeom prst="rect">
            <a:avLst/>
          </a:prstGeom>
          <a:noFill/>
          <a:extLst>
            <a:ext uri="{909E8E84-426E-40DD-AFC4-6F175D3DCCD1}">
              <a14:hiddenFill xmlns:a14="http://schemas.microsoft.com/office/drawing/2010/main">
                <a:solidFill>
                  <a:srgbClr val="FFFFFF"/>
                </a:solidFill>
              </a14:hiddenFill>
            </a:ext>
          </a:extLst>
        </p:spPr>
      </p:pic>
      <p:pic>
        <p:nvPicPr>
          <p:cNvPr id="3" name="1">
            <a:hlinkClick r:id="" action="ppaction://media"/>
            <a:extLst>
              <a:ext uri="{FF2B5EF4-FFF2-40B4-BE49-F238E27FC236}">
                <a16:creationId xmlns:a16="http://schemas.microsoft.com/office/drawing/2014/main" id="{FCA7D98C-C543-4B04-A0DE-8920B3CB1F4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0371" y="6302828"/>
            <a:ext cx="304800" cy="304800"/>
          </a:xfrm>
          <a:prstGeom prst="rect">
            <a:avLst/>
          </a:prstGeom>
        </p:spPr>
      </p:pic>
    </p:spTree>
    <p:extLst>
      <p:ext uri="{BB962C8B-B14F-4D97-AF65-F5344CB8AC3E}">
        <p14:creationId xmlns:p14="http://schemas.microsoft.com/office/powerpoint/2010/main" val="373680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8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166" y="205532"/>
            <a:ext cx="10818138" cy="881741"/>
          </a:xfrm>
        </p:spPr>
        <p:txBody>
          <a:bodyPr>
            <a:noAutofit/>
          </a:bodyPr>
          <a:lstStyle/>
          <a:p>
            <a:r>
              <a:rPr lang="ko-KR" altLang="en-US" sz="7200" b="1" dirty="0">
                <a:latin typeface="Gulim" panose="020B0600000101010101" pitchFamily="34" charset="-127"/>
                <a:ea typeface="Gulim" panose="020B0600000101010101" pitchFamily="34" charset="-127"/>
              </a:rPr>
              <a:t>설날 민속 놀이</a:t>
            </a:r>
            <a:endParaRPr lang="en-US" sz="7200" b="1" dirty="0">
              <a:latin typeface="Gulim" panose="020B0600000101010101" pitchFamily="34" charset="-127"/>
              <a:ea typeface="Gulim" panose="020B0600000101010101" pitchFamily="34" charset="-127"/>
            </a:endParaRPr>
          </a:p>
        </p:txBody>
      </p:sp>
      <p:pic>
        <p:nvPicPr>
          <p:cNvPr id="9" name="Picture 4" descr="MCj04193880000[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 y="993914"/>
            <a:ext cx="4434840" cy="3697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MCj04178300000[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570602" y="655983"/>
            <a:ext cx="4220706" cy="4738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MCj04177960000[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870346" y="2355528"/>
            <a:ext cx="3540125" cy="4502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565154" y="1429013"/>
            <a:ext cx="2031325" cy="830997"/>
          </a:xfrm>
          <a:prstGeom prst="rect">
            <a:avLst/>
          </a:prstGeom>
          <a:noFill/>
        </p:spPr>
        <p:txBody>
          <a:bodyPr wrap="none" rtlCol="0">
            <a:spAutoFit/>
          </a:bodyPr>
          <a:lstStyle/>
          <a:p>
            <a:r>
              <a:rPr lang="ko-KR" altLang="en-US" sz="4800" dirty="0"/>
              <a:t>윷놀이</a:t>
            </a:r>
            <a:endParaRPr lang="en-US" sz="4800" dirty="0"/>
          </a:p>
        </p:txBody>
      </p:sp>
      <p:sp>
        <p:nvSpPr>
          <p:cNvPr id="4" name="TextBox 3"/>
          <p:cNvSpPr txBox="1"/>
          <p:nvPr/>
        </p:nvSpPr>
        <p:spPr>
          <a:xfrm>
            <a:off x="5458413" y="5912750"/>
            <a:ext cx="2646878" cy="830997"/>
          </a:xfrm>
          <a:prstGeom prst="rect">
            <a:avLst/>
          </a:prstGeom>
          <a:noFill/>
        </p:spPr>
        <p:txBody>
          <a:bodyPr wrap="none" rtlCol="0">
            <a:spAutoFit/>
          </a:bodyPr>
          <a:lstStyle/>
          <a:p>
            <a:r>
              <a:rPr lang="ko-KR" altLang="en-US" sz="4800" dirty="0"/>
              <a:t>연날리기</a:t>
            </a:r>
            <a:endParaRPr lang="en-US" altLang="ko-KR" sz="4800" dirty="0"/>
          </a:p>
        </p:txBody>
      </p:sp>
      <p:sp>
        <p:nvSpPr>
          <p:cNvPr id="5" name="TextBox 4"/>
          <p:cNvSpPr txBox="1"/>
          <p:nvPr/>
        </p:nvSpPr>
        <p:spPr>
          <a:xfrm>
            <a:off x="9797094" y="5591599"/>
            <a:ext cx="2031325" cy="830997"/>
          </a:xfrm>
          <a:prstGeom prst="rect">
            <a:avLst/>
          </a:prstGeom>
          <a:noFill/>
        </p:spPr>
        <p:txBody>
          <a:bodyPr wrap="none" rtlCol="0">
            <a:spAutoFit/>
          </a:bodyPr>
          <a:lstStyle/>
          <a:p>
            <a:r>
              <a:rPr lang="ko-KR" altLang="en-US" sz="4800" dirty="0"/>
              <a:t>널뛰기</a:t>
            </a:r>
            <a:endParaRPr lang="en-US" sz="4800" dirty="0"/>
          </a:p>
        </p:txBody>
      </p:sp>
      <p:pic>
        <p:nvPicPr>
          <p:cNvPr id="6" name="10-1">
            <a:hlinkClick r:id="" action="ppaction://media"/>
            <a:extLst>
              <a:ext uri="{FF2B5EF4-FFF2-40B4-BE49-F238E27FC236}">
                <a16:creationId xmlns:a16="http://schemas.microsoft.com/office/drawing/2014/main" id="{C190FDC3-8781-4751-AE4E-371AB7E6BAD6}"/>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493600" y="6422596"/>
            <a:ext cx="304800" cy="304800"/>
          </a:xfrm>
          <a:prstGeom prst="rect">
            <a:avLst/>
          </a:prstGeom>
        </p:spPr>
      </p:pic>
      <p:pic>
        <p:nvPicPr>
          <p:cNvPr id="7" name="10-2">
            <a:hlinkClick r:id="" action="ppaction://media"/>
            <a:extLst>
              <a:ext uri="{FF2B5EF4-FFF2-40B4-BE49-F238E27FC236}">
                <a16:creationId xmlns:a16="http://schemas.microsoft.com/office/drawing/2014/main" id="{F80F4191-8FAD-4E4C-8046-4E4DE88C8366}"/>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095949" y="6409138"/>
            <a:ext cx="304800" cy="304800"/>
          </a:xfrm>
          <a:prstGeom prst="rect">
            <a:avLst/>
          </a:prstGeom>
        </p:spPr>
      </p:pic>
      <p:pic>
        <p:nvPicPr>
          <p:cNvPr id="8" name="10-3">
            <a:hlinkClick r:id="" action="ppaction://media"/>
            <a:extLst>
              <a:ext uri="{FF2B5EF4-FFF2-40B4-BE49-F238E27FC236}">
                <a16:creationId xmlns:a16="http://schemas.microsoft.com/office/drawing/2014/main" id="{DE8E6605-C8AB-46B2-BACE-AF39AE905FB2}"/>
              </a:ext>
            </a:extLst>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1716531" y="6422596"/>
            <a:ext cx="304800" cy="304800"/>
          </a:xfrm>
          <a:prstGeom prst="rect">
            <a:avLst/>
          </a:prstGeom>
        </p:spPr>
      </p:pic>
      <p:pic>
        <p:nvPicPr>
          <p:cNvPr id="12" name="10-4">
            <a:hlinkClick r:id="" action="ppaction://media"/>
            <a:extLst>
              <a:ext uri="{FF2B5EF4-FFF2-40B4-BE49-F238E27FC236}">
                <a16:creationId xmlns:a16="http://schemas.microsoft.com/office/drawing/2014/main" id="{B1B6464F-136F-4A7D-898B-2ADDC4762D8A}"/>
              </a:ext>
            </a:extLst>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2372235" y="6422596"/>
            <a:ext cx="304800" cy="304800"/>
          </a:xfrm>
          <a:prstGeom prst="rect">
            <a:avLst/>
          </a:prstGeom>
        </p:spPr>
      </p:pic>
    </p:spTree>
    <p:extLst>
      <p:ext uri="{BB962C8B-B14F-4D97-AF65-F5344CB8AC3E}">
        <p14:creationId xmlns:p14="http://schemas.microsoft.com/office/powerpoint/2010/main" val="398682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3"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0"/>
                            </p:stCondLst>
                            <p:childTnLst>
                              <p:par>
                                <p:cTn id="16" presetID="1" presetClass="mediacall" presetSubtype="0" fill="hold" nodeType="afterEffect">
                                  <p:stCondLst>
                                    <p:cond delay="500"/>
                                  </p:stCondLst>
                                  <p:childTnLst>
                                    <p:cmd type="call" cmd="playFrom(0.0)">
                                      <p:cBhvr>
                                        <p:cTn id="17" dur="6013" fill="hold"/>
                                        <p:tgtEl>
                                          <p:spTgt spid="7"/>
                                        </p:tgtEl>
                                      </p:cBhvr>
                                    </p:cmd>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par>
                          <p:cTn id="26" fill="hold">
                            <p:stCondLst>
                              <p:cond delay="0"/>
                            </p:stCondLst>
                            <p:childTnLst>
                              <p:par>
                                <p:cTn id="27" presetID="1" presetClass="mediacall" presetSubtype="0" fill="hold" nodeType="afterEffect">
                                  <p:stCondLst>
                                    <p:cond delay="500"/>
                                  </p:stCondLst>
                                  <p:childTnLst>
                                    <p:cmd type="call" cmd="playFrom(0.0)">
                                      <p:cBhvr>
                                        <p:cTn id="28" dur="7138" fill="hold"/>
                                        <p:tgtEl>
                                          <p:spTgt spid="8"/>
                                        </p:tgtEl>
                                      </p:cBhvr>
                                    </p:cmd>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childTnLst>
                                </p:cTn>
                              </p:par>
                            </p:childTnLst>
                          </p:cTn>
                        </p:par>
                        <p:par>
                          <p:cTn id="37" fill="hold">
                            <p:stCondLst>
                              <p:cond delay="0"/>
                            </p:stCondLst>
                            <p:childTnLst>
                              <p:par>
                                <p:cTn id="38" presetID="1" presetClass="mediacall" presetSubtype="0" fill="hold" nodeType="afterEffect">
                                  <p:stCondLst>
                                    <p:cond delay="500"/>
                                  </p:stCondLst>
                                  <p:childTnLst>
                                    <p:cmd type="call" cmd="playFrom(0.0)">
                                      <p:cBhvr>
                                        <p:cTn id="39" dur="441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6"/>
                </p:tgtEl>
              </p:cMediaNode>
            </p:audio>
            <p:audio>
              <p:cMediaNode vol="80000">
                <p:cTn id="41" fill="hold" display="0">
                  <p:stCondLst>
                    <p:cond delay="indefinite"/>
                  </p:stCondLst>
                  <p:endCondLst>
                    <p:cond evt="onStopAudio" delay="0">
                      <p:tgtEl>
                        <p:sldTgt/>
                      </p:tgtEl>
                    </p:cond>
                  </p:endCondLst>
                </p:cTn>
                <p:tgtEl>
                  <p:spTgt spid="7"/>
                </p:tgtEl>
              </p:cMediaNode>
            </p:audio>
            <p:audio>
              <p:cMediaNode vol="80000">
                <p:cTn id="42" fill="hold" display="0">
                  <p:stCondLst>
                    <p:cond delay="indefinite"/>
                  </p:stCondLst>
                  <p:endCondLst>
                    <p:cond evt="onStopAudio" delay="0">
                      <p:tgtEl>
                        <p:sldTgt/>
                      </p:tgtEl>
                    </p:cond>
                  </p:endCondLst>
                </p:cTn>
                <p:tgtEl>
                  <p:spTgt spid="8"/>
                </p:tgtEl>
              </p:cMediaNode>
            </p:audio>
            <p:audio>
              <p:cMediaNode vol="80000">
                <p:cTn id="43" fill="hold" display="0">
                  <p:stCondLst>
                    <p:cond delay="indefinite"/>
                  </p:stCondLst>
                  <p:endCondLst>
                    <p:cond evt="onStopAudio" delay="0">
                      <p:tgtEl>
                        <p:sldTgt/>
                      </p:tgtEl>
                    </p:cond>
                  </p:endCondLst>
                </p:cTn>
                <p:tgtEl>
                  <p:spTgt spid="12"/>
                </p:tgtEl>
              </p:cMediaNode>
            </p:audio>
          </p:childTnLst>
        </p:cTn>
      </p:par>
    </p:tnLst>
    <p:bldLst>
      <p:bldP spid="3" grpId="0"/>
      <p:bldP spid="4"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5"/>
          <a:stretch>
            <a:fillRect/>
          </a:stretch>
        </p:blipFill>
        <p:spPr>
          <a:xfrm>
            <a:off x="1" y="742191"/>
            <a:ext cx="6400799" cy="5703958"/>
          </a:xfrm>
          <a:prstGeom prst="rect">
            <a:avLst/>
          </a:prstGeom>
        </p:spPr>
      </p:pic>
      <p:pic>
        <p:nvPicPr>
          <p:cNvPr id="3" name="Picture 2"/>
          <p:cNvPicPr/>
          <p:nvPr/>
        </p:nvPicPr>
        <p:blipFill>
          <a:blip r:embed="rId6"/>
          <a:stretch>
            <a:fillRect/>
          </a:stretch>
        </p:blipFill>
        <p:spPr>
          <a:xfrm>
            <a:off x="6531429" y="742191"/>
            <a:ext cx="5660571" cy="5703958"/>
          </a:xfrm>
          <a:prstGeom prst="rect">
            <a:avLst/>
          </a:prstGeom>
        </p:spPr>
      </p:pic>
      <p:sp>
        <p:nvSpPr>
          <p:cNvPr id="4" name="Title 3"/>
          <p:cNvSpPr>
            <a:spLocks noGrp="1"/>
          </p:cNvSpPr>
          <p:nvPr>
            <p:ph type="title"/>
          </p:nvPr>
        </p:nvSpPr>
        <p:spPr>
          <a:xfrm>
            <a:off x="913775" y="-54432"/>
            <a:ext cx="10364451" cy="916369"/>
          </a:xfrm>
        </p:spPr>
        <p:txBody>
          <a:bodyPr/>
          <a:lstStyle/>
          <a:p>
            <a:r>
              <a:rPr lang="ko-KR" altLang="en-US" sz="5400" b="1" dirty="0">
                <a:latin typeface="Gulim" panose="020B0600000101010101" pitchFamily="34" charset="-127"/>
                <a:ea typeface="Gulim" panose="020B0600000101010101" pitchFamily="34" charset="-127"/>
              </a:rPr>
              <a:t>윷놀이</a:t>
            </a:r>
            <a:endParaRPr lang="en-US" b="1" dirty="0">
              <a:latin typeface="Gulim" panose="020B0600000101010101" pitchFamily="34" charset="-127"/>
              <a:ea typeface="Gulim" panose="020B0600000101010101" pitchFamily="34" charset="-127"/>
            </a:endParaRPr>
          </a:p>
        </p:txBody>
      </p:sp>
      <p:pic>
        <p:nvPicPr>
          <p:cNvPr id="5" name="11">
            <a:hlinkClick r:id="" action="ppaction://media"/>
            <a:extLst>
              <a:ext uri="{FF2B5EF4-FFF2-40B4-BE49-F238E27FC236}">
                <a16:creationId xmlns:a16="http://schemas.microsoft.com/office/drawing/2014/main" id="{4CF8C460-366B-49AF-A2FF-C0E41281BCA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528" y="6553200"/>
            <a:ext cx="304800" cy="304800"/>
          </a:xfrm>
          <a:prstGeom prst="rect">
            <a:avLst/>
          </a:prstGeom>
        </p:spPr>
      </p:pic>
    </p:spTree>
    <p:extLst>
      <p:ext uri="{BB962C8B-B14F-4D97-AF65-F5344CB8AC3E}">
        <p14:creationId xmlns:p14="http://schemas.microsoft.com/office/powerpoint/2010/main" val="409743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51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02" name="Picture 66" descr="C:\ict\초12바생(4학년제작)\0700\03설날에지\03\그림3.gif"/>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463232" y="3717235"/>
            <a:ext cx="3505716" cy="3210081"/>
          </a:xfrm>
          <a:prstGeom prst="rect">
            <a:avLst/>
          </a:prstGeom>
          <a:noFill/>
          <a:extLst>
            <a:ext uri="{909E8E84-426E-40DD-AFC4-6F175D3DCCD1}">
              <a14:hiddenFill xmlns:a14="http://schemas.microsoft.com/office/drawing/2010/main">
                <a:solidFill>
                  <a:srgbClr val="FFFFFF"/>
                </a:solidFill>
              </a14:hiddenFill>
            </a:ext>
          </a:extLst>
        </p:spPr>
      </p:pic>
      <p:sp>
        <p:nvSpPr>
          <p:cNvPr id="14356" name="Text Box 20"/>
          <p:cNvSpPr txBox="1">
            <a:spLocks noChangeArrowheads="1"/>
          </p:cNvSpPr>
          <p:nvPr/>
        </p:nvSpPr>
        <p:spPr bwMode="auto">
          <a:xfrm>
            <a:off x="3581400" y="2514600"/>
            <a:ext cx="6629400" cy="457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gradFill rotWithShape="0">
                  <a:gsLst>
                    <a:gs pos="0">
                      <a:srgbClr val="FFFFFF"/>
                    </a:gs>
                    <a:gs pos="100000">
                      <a:srgbClr val="FFCC99"/>
                    </a:gs>
                  </a:gsLst>
                  <a:lin ang="0" scaled="1"/>
                </a:gradFill>
              </a14:hiddenFill>
            </a:ext>
            <a:ext uri="{91240B29-F687-4F45-9708-019B960494DF}">
              <a14:hiddenLine xmlns:a14="http://schemas.microsoft.com/office/drawing/2010/main" w="9525">
                <a:solidFill>
                  <a:schemeClr val="folHlink"/>
                </a:solidFill>
                <a:miter lim="800000"/>
                <a:headEnd/>
                <a:tailEnd/>
              </a14:hiddenLine>
            </a:ext>
          </a:extLst>
        </p:spPr>
        <p:txBody>
          <a:bodyPr>
            <a:spAutoFit/>
          </a:bodyPr>
          <a:lstStyle/>
          <a:p>
            <a:pPr algn="l">
              <a:spcBef>
                <a:spcPct val="50000"/>
              </a:spcBef>
            </a:pPr>
            <a:endParaRPr lang="en-US" altLang="en-US" sz="2400"/>
          </a:p>
        </p:txBody>
      </p:sp>
      <p:sp>
        <p:nvSpPr>
          <p:cNvPr id="14395" name="AutoShape 59"/>
          <p:cNvSpPr>
            <a:spLocks noChangeArrowheads="1"/>
          </p:cNvSpPr>
          <p:nvPr/>
        </p:nvSpPr>
        <p:spPr bwMode="auto">
          <a:xfrm>
            <a:off x="8481392" y="1522652"/>
            <a:ext cx="3710608" cy="3430348"/>
          </a:xfrm>
          <a:prstGeom prst="cloudCallout">
            <a:avLst>
              <a:gd name="adj1" fmla="val -41574"/>
              <a:gd name="adj2" fmla="val 42380"/>
            </a:avLst>
          </a:prstGeom>
          <a:gradFill rotWithShape="0">
            <a:gsLst>
              <a:gs pos="0">
                <a:srgbClr val="FFFFFF"/>
              </a:gs>
              <a:gs pos="100000">
                <a:srgbClr val="FFCC99"/>
              </a:gs>
            </a:gsLst>
            <a:lin ang="0" scaled="1"/>
          </a:gradFill>
          <a:ln w="9525">
            <a:solidFill>
              <a:schemeClr val="folHlink"/>
            </a:solidFill>
            <a:round/>
            <a:headEnd/>
            <a:tailEnd/>
          </a:ln>
          <a:effectLst>
            <a:outerShdw dist="35921" dir="2700000" algn="ctr" rotWithShape="0">
              <a:schemeClr val="bg2"/>
            </a:outerShdw>
          </a:effectLst>
        </p:spPr>
        <p:txBody>
          <a:bodyPr anchor="ctr"/>
          <a:lstStyle/>
          <a:p>
            <a:endParaRPr lang="en-US" altLang="en-US" sz="2800"/>
          </a:p>
        </p:txBody>
      </p:sp>
      <p:sp>
        <p:nvSpPr>
          <p:cNvPr id="14396" name="Text Box 60"/>
          <p:cNvSpPr txBox="1">
            <a:spLocks noChangeArrowheads="1"/>
          </p:cNvSpPr>
          <p:nvPr/>
        </p:nvSpPr>
        <p:spPr bwMode="auto">
          <a:xfrm>
            <a:off x="8845826" y="2006987"/>
            <a:ext cx="3425687" cy="2246769"/>
          </a:xfrm>
          <a:prstGeom prst="rect">
            <a:avLst/>
          </a:prstGeom>
          <a:noFill/>
          <a:ln>
            <a:noFill/>
          </a:ln>
          <a:effectLst/>
          <a:extLst>
            <a:ext uri="{909E8E84-426E-40DD-AFC4-6F175D3DCCD1}">
              <a14:hiddenFill xmlns:a14="http://schemas.microsoft.com/office/drawing/2010/main">
                <a:gradFill rotWithShape="0">
                  <a:gsLst>
                    <a:gs pos="0">
                      <a:srgbClr val="FFFFFF"/>
                    </a:gs>
                    <a:gs pos="100000">
                      <a:srgbClr val="FFCC99"/>
                    </a:gs>
                  </a:gsLst>
                  <a:lin ang="0" scaled="1"/>
                </a:gra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ko-KR" sz="2000" dirty="0"/>
              <a:t>    </a:t>
            </a:r>
            <a:r>
              <a:rPr lang="ko-KR" altLang="en-US" sz="2800" dirty="0">
                <a:latin typeface="HY헤드라인M" pitchFamily="18" charset="-127"/>
                <a:ea typeface="HY헤드라인M" pitchFamily="18" charset="-127"/>
              </a:rPr>
              <a:t>그림을 보며 </a:t>
            </a:r>
          </a:p>
          <a:p>
            <a:r>
              <a:rPr lang="ko-KR" altLang="en-US" sz="2800" dirty="0">
                <a:latin typeface="HY헤드라인M" pitchFamily="18" charset="-127"/>
                <a:ea typeface="HY헤드라인M" pitchFamily="18" charset="-127"/>
              </a:rPr>
              <a:t>설날에 있었던</a:t>
            </a:r>
          </a:p>
          <a:p>
            <a:r>
              <a:rPr lang="ko-KR" altLang="en-US" sz="2800" dirty="0">
                <a:latin typeface="HY헤드라인M" pitchFamily="18" charset="-127"/>
                <a:ea typeface="HY헤드라인M" pitchFamily="18" charset="-127"/>
              </a:rPr>
              <a:t> 이야기를  </a:t>
            </a:r>
          </a:p>
          <a:p>
            <a:r>
              <a:rPr lang="ko-KR" altLang="en-US" sz="2800" dirty="0">
                <a:latin typeface="HY헤드라인M" pitchFamily="18" charset="-127"/>
                <a:ea typeface="HY헤드라인M" pitchFamily="18" charset="-127"/>
              </a:rPr>
              <a:t> 친구들과 재미있게 나누어 보세요</a:t>
            </a:r>
            <a:r>
              <a:rPr lang="en-US" altLang="ko-KR" sz="2800" dirty="0">
                <a:latin typeface="HY헤드라인M" pitchFamily="18" charset="-127"/>
                <a:ea typeface="HY헤드라인M" pitchFamily="18" charset="-127"/>
              </a:rPr>
              <a:t>.</a:t>
            </a:r>
          </a:p>
        </p:txBody>
      </p:sp>
      <p:sp>
        <p:nvSpPr>
          <p:cNvPr id="14399" name="Text Box 63"/>
          <p:cNvSpPr txBox="1">
            <a:spLocks noChangeArrowheads="1"/>
          </p:cNvSpPr>
          <p:nvPr/>
        </p:nvSpPr>
        <p:spPr bwMode="auto">
          <a:xfrm>
            <a:off x="1113183" y="278297"/>
            <a:ext cx="10893287" cy="1077218"/>
          </a:xfrm>
          <a:prstGeom prst="rect">
            <a:avLst/>
          </a:prstGeom>
          <a:solidFill>
            <a:srgbClr val="FFFFCC"/>
          </a:solidFill>
          <a:ln w="28575">
            <a:solidFill>
              <a:srgbClr val="5F5F5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ClrTx/>
              <a:buFontTx/>
              <a:buNone/>
            </a:pPr>
            <a:endParaRPr lang="en-US" altLang="ko-KR" sz="800" dirty="0"/>
          </a:p>
          <a:p>
            <a:pPr>
              <a:buClrTx/>
              <a:buFontTx/>
              <a:buNone/>
            </a:pPr>
            <a:r>
              <a:rPr lang="en-US" altLang="ko-KR" sz="2800" dirty="0"/>
              <a:t>   </a:t>
            </a:r>
            <a:r>
              <a:rPr lang="ko-KR" altLang="en-US" sz="4800" dirty="0">
                <a:latin typeface="HY헤드라인M" pitchFamily="18" charset="-127"/>
                <a:ea typeface="HY헤드라인M" pitchFamily="18" charset="-127"/>
              </a:rPr>
              <a:t>설날에 있었던 일을 이야기해 봅시다</a:t>
            </a:r>
            <a:r>
              <a:rPr lang="en-US" altLang="ko-KR" sz="4800" dirty="0">
                <a:latin typeface="HY헤드라인M" pitchFamily="18" charset="-127"/>
                <a:ea typeface="HY헤드라인M" pitchFamily="18" charset="-127"/>
              </a:rPr>
              <a:t>.</a:t>
            </a:r>
          </a:p>
          <a:p>
            <a:pPr>
              <a:buClrTx/>
              <a:buFontTx/>
              <a:buNone/>
            </a:pPr>
            <a:endParaRPr lang="en-US" altLang="ko-KR" sz="800" dirty="0">
              <a:latin typeface="HY헤드라인M" pitchFamily="18" charset="-127"/>
              <a:ea typeface="HY헤드라인M" pitchFamily="18" charset="-127"/>
            </a:endParaRPr>
          </a:p>
        </p:txBody>
      </p:sp>
      <p:pic>
        <p:nvPicPr>
          <p:cNvPr id="14400" name="Picture 64" descr="C:\WINDOWS\Application Data\Microsoft\Media Catalog\선생님참고.GIF">
            <a:hlinkClick r:id="rId14"/>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39147" y="111160"/>
            <a:ext cx="1361661" cy="1349892"/>
          </a:xfrm>
          <a:prstGeom prst="rect">
            <a:avLst/>
          </a:prstGeom>
          <a:noFill/>
          <a:extLst>
            <a:ext uri="{909E8E84-426E-40DD-AFC4-6F175D3DCCD1}">
              <a14:hiddenFill xmlns:a14="http://schemas.microsoft.com/office/drawing/2010/main">
                <a:solidFill>
                  <a:srgbClr val="FFFFFF"/>
                </a:solidFill>
              </a14:hiddenFill>
            </a:ext>
          </a:extLst>
        </p:spPr>
      </p:pic>
      <p:pic>
        <p:nvPicPr>
          <p:cNvPr id="14401" name="Picture 65" descr="C:\ict\초12바생(4학년제작)\0700\03설날에지\03\그림2.gif"/>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436370" y="1306513"/>
            <a:ext cx="3447845" cy="3200400"/>
          </a:xfrm>
          <a:prstGeom prst="rect">
            <a:avLst/>
          </a:prstGeom>
          <a:noFill/>
          <a:extLst>
            <a:ext uri="{909E8E84-426E-40DD-AFC4-6F175D3DCCD1}">
              <a14:hiddenFill xmlns:a14="http://schemas.microsoft.com/office/drawing/2010/main">
                <a:solidFill>
                  <a:srgbClr val="FFFFFF"/>
                </a:solidFill>
              </a14:hiddenFill>
            </a:ext>
          </a:extLst>
        </p:spPr>
      </p:pic>
      <p:pic>
        <p:nvPicPr>
          <p:cNvPr id="14403" name="Picture 67" descr="C:\ict\초12바생(4학년제작)\0700\03설날에지\03\그림4.gif"/>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325757" y="3642051"/>
            <a:ext cx="3687417" cy="3210339"/>
          </a:xfrm>
          <a:prstGeom prst="rect">
            <a:avLst/>
          </a:prstGeom>
          <a:noFill/>
          <a:extLst>
            <a:ext uri="{909E8E84-426E-40DD-AFC4-6F175D3DCCD1}">
              <a14:hiddenFill xmlns:a14="http://schemas.microsoft.com/office/drawing/2010/main">
                <a:solidFill>
                  <a:srgbClr val="FFFFFF"/>
                </a:solidFill>
              </a14:hiddenFill>
            </a:ext>
          </a:extLst>
        </p:spPr>
      </p:pic>
      <p:pic>
        <p:nvPicPr>
          <p:cNvPr id="14404" name="Picture 68" descr="C:\ict\초12바생(4학년제작)\0700\03설날에지\03\그림8.gif"/>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72108" y="1401553"/>
            <a:ext cx="3367086" cy="3105360"/>
          </a:xfrm>
          <a:prstGeom prst="rect">
            <a:avLst/>
          </a:prstGeom>
          <a:noFill/>
          <a:extLst>
            <a:ext uri="{909E8E84-426E-40DD-AFC4-6F175D3DCCD1}">
              <a14:hiddenFill xmlns:a14="http://schemas.microsoft.com/office/drawing/2010/main">
                <a:solidFill>
                  <a:srgbClr val="FFFFFF"/>
                </a:solidFill>
              </a14:hiddenFill>
            </a:ext>
          </a:extLst>
        </p:spPr>
      </p:pic>
      <p:pic>
        <p:nvPicPr>
          <p:cNvPr id="2" name="2-1">
            <a:hlinkClick r:id="" action="ppaction://media"/>
            <a:extLst>
              <a:ext uri="{FF2B5EF4-FFF2-40B4-BE49-F238E27FC236}">
                <a16:creationId xmlns:a16="http://schemas.microsoft.com/office/drawing/2014/main" id="{D380CE4B-6F87-45D7-B091-F323BDB9BD3A}"/>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273452" y="6402793"/>
            <a:ext cx="304800" cy="304800"/>
          </a:xfrm>
          <a:prstGeom prst="rect">
            <a:avLst/>
          </a:prstGeom>
        </p:spPr>
      </p:pic>
      <p:pic>
        <p:nvPicPr>
          <p:cNvPr id="3" name="2-2">
            <a:hlinkClick r:id="" action="ppaction://media"/>
            <a:extLst>
              <a:ext uri="{FF2B5EF4-FFF2-40B4-BE49-F238E27FC236}">
                <a16:creationId xmlns:a16="http://schemas.microsoft.com/office/drawing/2014/main" id="{39013CAD-FB58-41DB-8551-BCE960F65BEC}"/>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875910" y="6402793"/>
            <a:ext cx="304800" cy="304800"/>
          </a:xfrm>
          <a:prstGeom prst="rect">
            <a:avLst/>
          </a:prstGeom>
        </p:spPr>
      </p:pic>
      <p:pic>
        <p:nvPicPr>
          <p:cNvPr id="4" name="2-3">
            <a:hlinkClick r:id="" action="ppaction://media"/>
            <a:extLst>
              <a:ext uri="{FF2B5EF4-FFF2-40B4-BE49-F238E27FC236}">
                <a16:creationId xmlns:a16="http://schemas.microsoft.com/office/drawing/2014/main" id="{65D7B826-EE15-4FB7-92FB-CDF09D2B9414}"/>
              </a:ext>
            </a:extLst>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2025295" y="6421693"/>
            <a:ext cx="304800" cy="304800"/>
          </a:xfrm>
          <a:prstGeom prst="rect">
            <a:avLst/>
          </a:prstGeom>
        </p:spPr>
      </p:pic>
      <p:pic>
        <p:nvPicPr>
          <p:cNvPr id="5" name="2-4">
            <a:hlinkClick r:id="" action="ppaction://media"/>
            <a:extLst>
              <a:ext uri="{FF2B5EF4-FFF2-40B4-BE49-F238E27FC236}">
                <a16:creationId xmlns:a16="http://schemas.microsoft.com/office/drawing/2014/main" id="{697208FE-8789-4CAA-8382-90DDDF3F4E9F}"/>
              </a:ext>
            </a:extLst>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2623415" y="6430178"/>
            <a:ext cx="304800" cy="304800"/>
          </a:xfrm>
          <a:prstGeom prst="rect">
            <a:avLst/>
          </a:prstGeom>
        </p:spPr>
      </p:pic>
      <p:pic>
        <p:nvPicPr>
          <p:cNvPr id="6" name="2">
            <a:hlinkClick r:id="" action="ppaction://media"/>
            <a:extLst>
              <a:ext uri="{FF2B5EF4-FFF2-40B4-BE49-F238E27FC236}">
                <a16:creationId xmlns:a16="http://schemas.microsoft.com/office/drawing/2014/main" id="{8C8142A0-24A5-4F26-ACA5-76AF9299C7B0}"/>
              </a:ext>
            </a:extLst>
          </p:cNvPr>
          <p:cNvPicPr>
            <a:picLocks noChangeAspect="1"/>
          </p:cNvPicPr>
          <p:nvPr>
            <a:audioFile r:link="rId10"/>
            <p:extLst>
              <p:ext uri="{DAA4B4D4-6D71-4841-9C94-3DE7FCFB9230}">
                <p14:media xmlns:p14="http://schemas.microsoft.com/office/powerpoint/2010/main" r:embed="rId9"/>
              </p:ext>
            </p:extLst>
          </p:nvPr>
        </p:nvPicPr>
        <p:blipFill>
          <a:blip r:embed="rId19"/>
          <a:stretch>
            <a:fillRect/>
          </a:stretch>
        </p:blipFill>
        <p:spPr>
          <a:xfrm>
            <a:off x="1450602" y="6426635"/>
            <a:ext cx="304800" cy="304800"/>
          </a:xfrm>
          <a:prstGeom prst="rect">
            <a:avLst/>
          </a:prstGeom>
        </p:spPr>
      </p:pic>
    </p:spTree>
    <p:extLst>
      <p:ext uri="{BB962C8B-B14F-4D97-AF65-F5344CB8AC3E}">
        <p14:creationId xmlns:p14="http://schemas.microsoft.com/office/powerpoint/2010/main" val="19586941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4398"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14404"/>
                                        </p:tgtEl>
                                        <p:attrNameLst>
                                          <p:attrName>style.visibility</p:attrName>
                                        </p:attrNameLst>
                                      </p:cBhvr>
                                      <p:to>
                                        <p:strVal val="visible"/>
                                      </p:to>
                                    </p:set>
                                    <p:animEffect transition="in" filter="dissolve">
                                      <p:cBhvr>
                                        <p:cTn id="11" dur="500"/>
                                        <p:tgtEl>
                                          <p:spTgt spid="14404"/>
                                        </p:tgtEl>
                                      </p:cBhvr>
                                    </p:animEffect>
                                  </p:childTnLst>
                                </p:cTn>
                              </p:par>
                            </p:childTnLst>
                          </p:cTn>
                        </p:par>
                        <p:par>
                          <p:cTn id="12" fill="hold">
                            <p:stCondLst>
                              <p:cond delay="500"/>
                            </p:stCondLst>
                            <p:childTnLst>
                              <p:par>
                                <p:cTn id="13" presetID="1" presetClass="mediacall" presetSubtype="0" fill="hold" nodeType="afterEffect">
                                  <p:stCondLst>
                                    <p:cond delay="0"/>
                                  </p:stCondLst>
                                  <p:childTnLst>
                                    <p:cmd type="call" cmd="playFrom(0.0)">
                                      <p:cBhvr>
                                        <p:cTn id="14" dur="36747" fill="hold"/>
                                        <p:tgtEl>
                                          <p:spTgt spid="3"/>
                                        </p:tgtEl>
                                      </p:cBhvr>
                                    </p:cmd>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14401"/>
                                        </p:tgtEl>
                                        <p:attrNameLst>
                                          <p:attrName>style.visibility</p:attrName>
                                        </p:attrNameLst>
                                      </p:cBhvr>
                                      <p:to>
                                        <p:strVal val="visible"/>
                                      </p:to>
                                    </p:set>
                                    <p:animEffect transition="in" filter="dissolve">
                                      <p:cBhvr>
                                        <p:cTn id="19" dur="500"/>
                                        <p:tgtEl>
                                          <p:spTgt spid="14401"/>
                                        </p:tgtEl>
                                      </p:cBhvr>
                                    </p:animEffect>
                                  </p:childTnLst>
                                </p:cTn>
                              </p:par>
                            </p:childTnLst>
                          </p:cTn>
                        </p:par>
                        <p:par>
                          <p:cTn id="20" fill="hold">
                            <p:stCondLst>
                              <p:cond delay="500"/>
                            </p:stCondLst>
                            <p:childTnLst>
                              <p:par>
                                <p:cTn id="21" presetID="1" presetClass="mediacall" presetSubtype="0" fill="hold" nodeType="afterEffect">
                                  <p:stCondLst>
                                    <p:cond delay="500"/>
                                  </p:stCondLst>
                                  <p:childTnLst>
                                    <p:cmd type="call" cmd="playFrom(0.0)">
                                      <p:cBhvr>
                                        <p:cTn id="22" dur="28647" fill="hold"/>
                                        <p:tgtEl>
                                          <p:spTgt spid="6"/>
                                        </p:tgtEl>
                                      </p:cBhvr>
                                    </p:cmd>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4403"/>
                                        </p:tgtEl>
                                        <p:attrNameLst>
                                          <p:attrName>style.visibility</p:attrName>
                                        </p:attrNameLst>
                                      </p:cBhvr>
                                      <p:to>
                                        <p:strVal val="visible"/>
                                      </p:to>
                                    </p:set>
                                    <p:animEffect transition="in" filter="dissolve">
                                      <p:cBhvr>
                                        <p:cTn id="27" dur="500"/>
                                        <p:tgtEl>
                                          <p:spTgt spid="14403"/>
                                        </p:tgtEl>
                                      </p:cBhvr>
                                    </p:animEffect>
                                  </p:childTnLst>
                                </p:cTn>
                              </p:par>
                            </p:childTnLst>
                          </p:cTn>
                        </p:par>
                        <p:par>
                          <p:cTn id="28" fill="hold" nodeType="withGroup">
                            <p:stCondLst>
                              <p:cond delay="500"/>
                            </p:stCondLst>
                            <p:childTnLst>
                              <p:par>
                                <p:cTn id="29" presetID="1" presetClass="mediacall" presetSubtype="0" fill="hold" nodeType="afterEffect">
                                  <p:stCondLst>
                                    <p:cond delay="500"/>
                                  </p:stCondLst>
                                  <p:childTnLst>
                                    <p:cmd type="call" cmd="playFrom(0.0)">
                                      <p:cBhvr>
                                        <p:cTn id="30" dur="8173" fill="hold"/>
                                        <p:tgtEl>
                                          <p:spTgt spid="4"/>
                                        </p:tgtEl>
                                      </p:cBhvr>
                                    </p:cmd>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14402"/>
                                        </p:tgtEl>
                                        <p:attrNameLst>
                                          <p:attrName>style.visibility</p:attrName>
                                        </p:attrNameLst>
                                      </p:cBhvr>
                                      <p:to>
                                        <p:strVal val="visible"/>
                                      </p:to>
                                    </p:set>
                                    <p:animEffect transition="in" filter="dissolve">
                                      <p:cBhvr>
                                        <p:cTn id="35" dur="500"/>
                                        <p:tgtEl>
                                          <p:spTgt spid="14402"/>
                                        </p:tgtEl>
                                      </p:cBhvr>
                                    </p:animEffect>
                                  </p:childTnLst>
                                </p:cTn>
                              </p:par>
                            </p:childTnLst>
                          </p:cTn>
                        </p:par>
                        <p:par>
                          <p:cTn id="36" fill="hold">
                            <p:stCondLst>
                              <p:cond delay="500"/>
                            </p:stCondLst>
                            <p:childTnLst>
                              <p:par>
                                <p:cTn id="37" presetID="1" presetClass="mediacall" presetSubtype="0" fill="hold" nodeType="afterEffect">
                                  <p:stCondLst>
                                    <p:cond delay="500"/>
                                  </p:stCondLst>
                                  <p:childTnLst>
                                    <p:cmd type="call" cmd="playFrom(0.0)">
                                      <p:cBhvr>
                                        <p:cTn id="38" dur="1980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2"/>
                </p:tgtEl>
              </p:cMediaNode>
            </p:audio>
            <p:audio>
              <p:cMediaNode vol="80000">
                <p:cTn id="40" fill="hold" display="0">
                  <p:stCondLst>
                    <p:cond delay="indefinite"/>
                  </p:stCondLst>
                  <p:endCondLst>
                    <p:cond evt="onStopAudio" delay="0">
                      <p:tgtEl>
                        <p:sldTgt/>
                      </p:tgtEl>
                    </p:cond>
                  </p:endCondLst>
                </p:cTn>
                <p:tgtEl>
                  <p:spTgt spid="3"/>
                </p:tgtEl>
              </p:cMediaNode>
            </p:audio>
            <p:audio>
              <p:cMediaNode vol="80000">
                <p:cTn id="41" fill="hold" display="0">
                  <p:stCondLst>
                    <p:cond delay="indefinite"/>
                  </p:stCondLst>
                  <p:endCondLst>
                    <p:cond evt="onStopAudio" delay="0">
                      <p:tgtEl>
                        <p:sldTgt/>
                      </p:tgtEl>
                    </p:cond>
                  </p:endCondLst>
                </p:cTn>
                <p:tgtEl>
                  <p:spTgt spid="4"/>
                </p:tgtEl>
              </p:cMediaNode>
            </p:audio>
            <p:audio>
              <p:cMediaNode vol="80000">
                <p:cTn id="42" fill="hold" display="0">
                  <p:stCondLst>
                    <p:cond delay="indefinite"/>
                  </p:stCondLst>
                  <p:endCondLst>
                    <p:cond evt="onStopAudio" delay="0">
                      <p:tgtEl>
                        <p:sldTgt/>
                      </p:tgtEl>
                    </p:cond>
                  </p:endCondLst>
                </p:cTn>
                <p:tgtEl>
                  <p:spTgt spid="5"/>
                </p:tgtEl>
              </p:cMediaNode>
            </p:audio>
            <p:audio>
              <p:cMediaNode vol="80000">
                <p:cTn id="43"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세배"/>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0707" y="447261"/>
            <a:ext cx="5358655" cy="5128591"/>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Image result for 떡국 먹기  그림"/>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60" name="Picture 12" descr="Image result for 떡국 먹기  그림"/>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82140" y="447261"/>
            <a:ext cx="5416826" cy="512859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484784" y="5678223"/>
            <a:ext cx="1550503" cy="1323439"/>
          </a:xfrm>
          <a:prstGeom prst="rect">
            <a:avLst/>
          </a:prstGeom>
          <a:noFill/>
        </p:spPr>
        <p:txBody>
          <a:bodyPr wrap="square" rtlCol="0">
            <a:spAutoFit/>
          </a:bodyPr>
          <a:lstStyle/>
          <a:p>
            <a:r>
              <a:rPr lang="ko-KR" altLang="en-US" sz="4800" dirty="0"/>
              <a:t>세배</a:t>
            </a:r>
            <a:r>
              <a:rPr lang="en-US" altLang="ko-KR" sz="3200" dirty="0"/>
              <a:t>	</a:t>
            </a:r>
            <a:endParaRPr lang="en-US" sz="3200" dirty="0"/>
          </a:p>
        </p:txBody>
      </p:sp>
      <p:sp>
        <p:nvSpPr>
          <p:cNvPr id="11" name="TextBox 10"/>
          <p:cNvSpPr txBox="1"/>
          <p:nvPr/>
        </p:nvSpPr>
        <p:spPr>
          <a:xfrm>
            <a:off x="8160551" y="5678222"/>
            <a:ext cx="1460004" cy="1323439"/>
          </a:xfrm>
          <a:prstGeom prst="rect">
            <a:avLst/>
          </a:prstGeom>
          <a:noFill/>
        </p:spPr>
        <p:txBody>
          <a:bodyPr wrap="square" rtlCol="0">
            <a:spAutoFit/>
          </a:bodyPr>
          <a:lstStyle/>
          <a:p>
            <a:r>
              <a:rPr lang="ko-KR" altLang="en-US" sz="4800" dirty="0"/>
              <a:t>떡국</a:t>
            </a:r>
            <a:r>
              <a:rPr lang="en-US" altLang="ko-KR" sz="3200" dirty="0"/>
              <a:t>	</a:t>
            </a:r>
            <a:endParaRPr lang="en-US" sz="3200" dirty="0"/>
          </a:p>
        </p:txBody>
      </p:sp>
      <p:pic>
        <p:nvPicPr>
          <p:cNvPr id="2" name="3-1">
            <a:hlinkClick r:id="" action="ppaction://media"/>
            <a:extLst>
              <a:ext uri="{FF2B5EF4-FFF2-40B4-BE49-F238E27FC236}">
                <a16:creationId xmlns:a16="http://schemas.microsoft.com/office/drawing/2014/main" id="{76612C34-0552-4873-BAA8-DDE3696B5D6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8307" y="6410739"/>
            <a:ext cx="304800" cy="304800"/>
          </a:xfrm>
          <a:prstGeom prst="rect">
            <a:avLst/>
          </a:prstGeom>
        </p:spPr>
      </p:pic>
      <p:pic>
        <p:nvPicPr>
          <p:cNvPr id="3" name="3-2">
            <a:hlinkClick r:id="" action="ppaction://media"/>
            <a:extLst>
              <a:ext uri="{FF2B5EF4-FFF2-40B4-BE49-F238E27FC236}">
                <a16:creationId xmlns:a16="http://schemas.microsoft.com/office/drawing/2014/main" id="{8B15C6C7-AC44-4BD4-B175-0A5CAF458795}"/>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63472" y="6410739"/>
            <a:ext cx="304800" cy="304800"/>
          </a:xfrm>
          <a:prstGeom prst="rect">
            <a:avLst/>
          </a:prstGeom>
        </p:spPr>
      </p:pic>
    </p:spTree>
    <p:extLst>
      <p:ext uri="{BB962C8B-B14F-4D97-AF65-F5344CB8AC3E}">
        <p14:creationId xmlns:p14="http://schemas.microsoft.com/office/powerpoint/2010/main" val="113583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par>
                          <p:cTn id="9" fill="hold">
                            <p:stCondLst>
                              <p:cond delay="0"/>
                            </p:stCondLst>
                            <p:childTnLst>
                              <p:par>
                                <p:cTn id="10" presetID="1" presetClass="mediacall" presetSubtype="0" fill="hold" nodeType="afterEffect">
                                  <p:stCondLst>
                                    <p:cond delay="500"/>
                                  </p:stCondLst>
                                  <p:childTnLst>
                                    <p:cmd type="call" cmd="playFrom(0.0)">
                                      <p:cBhvr>
                                        <p:cTn id="11" dur="79710" fill="hold"/>
                                        <p:tgtEl>
                                          <p:spTgt spid="2"/>
                                        </p:tgtEl>
                                      </p:cBhvr>
                                    </p:cmd>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06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par>
                          <p:cTn id="18" fill="hold">
                            <p:stCondLst>
                              <p:cond delay="0"/>
                            </p:stCondLst>
                            <p:childTnLst>
                              <p:par>
                                <p:cTn id="19" presetID="1" presetClass="mediacall" presetSubtype="0" fill="hold" nodeType="afterEffect">
                                  <p:stCondLst>
                                    <p:cond delay="500"/>
                                  </p:stCondLst>
                                  <p:childTnLst>
                                    <p:cmd type="call" cmd="playFrom(0.0)">
                                      <p:cBhvr>
                                        <p:cTn id="20" dur="45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2"/>
                </p:tgtEl>
              </p:cMediaNode>
            </p:audio>
            <p:audio>
              <p:cMediaNode vol="80000">
                <p:cTn id="22" fill="hold" display="0">
                  <p:stCondLst>
                    <p:cond delay="indefinite"/>
                  </p:stCondLst>
                  <p:endCondLst>
                    <p:cond evt="onStopAudio" delay="0">
                      <p:tgtEl>
                        <p:sldTgt/>
                      </p:tgtEl>
                    </p:cond>
                  </p:endCondLst>
                </p:cTn>
                <p:tgtEl>
                  <p:spTgt spid="3"/>
                </p:tgtEl>
              </p:cMediaNode>
            </p:audio>
          </p:childTnLst>
        </p:cTn>
      </p:par>
    </p:tnLst>
    <p:bldLst>
      <p:bldP spid="8"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38539" y="2014419"/>
            <a:ext cx="7832035" cy="36125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 name="Rectangle 2"/>
          <p:cNvSpPr>
            <a:spLocks noGrp="1" noChangeArrowheads="1"/>
          </p:cNvSpPr>
          <p:nvPr>
            <p:ph type="title"/>
          </p:nvPr>
        </p:nvSpPr>
        <p:spPr>
          <a:xfrm>
            <a:off x="913775" y="119271"/>
            <a:ext cx="10364451" cy="1480930"/>
          </a:xfrm>
        </p:spPr>
        <p:txBody>
          <a:bodyPr>
            <a:normAutofit/>
          </a:bodyPr>
          <a:lstStyle/>
          <a:p>
            <a:pPr eaLnBrk="1" hangingPunct="1">
              <a:defRPr/>
            </a:pPr>
            <a:r>
              <a:rPr lang="ko-KR" altLang="en-US" sz="7200" b="1" dirty="0">
                <a:latin typeface="Gulim" panose="020B0600000101010101" pitchFamily="34" charset="-127"/>
                <a:ea typeface="Gulim" panose="020B0600000101010101" pitchFamily="34" charset="-127"/>
              </a:rPr>
              <a:t>설날이란</a:t>
            </a:r>
            <a:r>
              <a:rPr lang="en-US" altLang="ko-KR" sz="7200" b="1" dirty="0">
                <a:latin typeface="Gulim" panose="020B0600000101010101" pitchFamily="34" charset="-127"/>
                <a:ea typeface="Gulim" panose="020B0600000101010101" pitchFamily="34" charset="-127"/>
              </a:rPr>
              <a:t>?</a:t>
            </a:r>
            <a:endParaRPr lang="ko-KR" altLang="en-US" sz="7200" b="1" dirty="0">
              <a:latin typeface="Gulim" panose="020B0600000101010101" pitchFamily="34" charset="-127"/>
              <a:ea typeface="Gulim" panose="020B0600000101010101" pitchFamily="34" charset="-127"/>
            </a:endParaRPr>
          </a:p>
        </p:txBody>
      </p:sp>
      <p:pic>
        <p:nvPicPr>
          <p:cNvPr id="5" name="Picture 4" descr="http://ainedu.co.kr/communic/data/editor/3a4d4a7ba2e0a680.JPG"/>
          <p:cNvPicPr/>
          <p:nvPr/>
        </p:nvPicPr>
        <p:blipFill rotWithShape="1">
          <a:blip r:embed="rId5">
            <a:extLst>
              <a:ext uri="{28A0092B-C50C-407E-A947-70E740481C1C}">
                <a14:useLocalDpi xmlns:a14="http://schemas.microsoft.com/office/drawing/2010/main" val="0"/>
              </a:ext>
            </a:extLst>
          </a:blip>
          <a:srcRect l="70256" t="9231" r="3205" b="49573"/>
          <a:stretch/>
        </p:blipFill>
        <p:spPr bwMode="auto">
          <a:xfrm>
            <a:off x="8401049" y="1500809"/>
            <a:ext cx="3247612" cy="4126153"/>
          </a:xfrm>
          <a:prstGeom prst="rect">
            <a:avLst/>
          </a:prstGeom>
          <a:noFill/>
          <a:ln>
            <a:noFill/>
          </a:ln>
          <a:extLst>
            <a:ext uri="{53640926-AAD7-44D8-BBD7-CCE9431645EC}">
              <a14:shadowObscured xmlns:a14="http://schemas.microsoft.com/office/drawing/2010/main"/>
            </a:ext>
          </a:extLst>
        </p:spPr>
      </p:pic>
      <p:sp>
        <p:nvSpPr>
          <p:cNvPr id="2" name="TextBox 1"/>
          <p:cNvSpPr txBox="1"/>
          <p:nvPr/>
        </p:nvSpPr>
        <p:spPr>
          <a:xfrm>
            <a:off x="238540" y="2392106"/>
            <a:ext cx="7832034" cy="2585323"/>
          </a:xfrm>
          <a:prstGeom prst="rect">
            <a:avLst/>
          </a:prstGeom>
          <a:noFill/>
        </p:spPr>
        <p:txBody>
          <a:bodyPr wrap="square" rtlCol="0">
            <a:spAutoFit/>
          </a:bodyPr>
          <a:lstStyle/>
          <a:p>
            <a:r>
              <a:rPr lang="ko-KR" altLang="en-US" sz="5400" dirty="0">
                <a:solidFill>
                  <a:schemeClr val="bg1"/>
                </a:solidFill>
              </a:rPr>
              <a:t>음력 정월 초하루</a:t>
            </a:r>
            <a:r>
              <a:rPr lang="en-US" altLang="ko-KR" sz="5400" dirty="0">
                <a:solidFill>
                  <a:schemeClr val="bg1"/>
                </a:solidFill>
              </a:rPr>
              <a:t>(1</a:t>
            </a:r>
            <a:r>
              <a:rPr lang="ko-KR" altLang="en-US" sz="5400" dirty="0">
                <a:solidFill>
                  <a:schemeClr val="bg1"/>
                </a:solidFill>
              </a:rPr>
              <a:t>월</a:t>
            </a:r>
            <a:r>
              <a:rPr lang="en-US" altLang="ko-KR" sz="5400" dirty="0">
                <a:solidFill>
                  <a:schemeClr val="bg1"/>
                </a:solidFill>
              </a:rPr>
              <a:t>1</a:t>
            </a:r>
            <a:r>
              <a:rPr lang="ko-KR" altLang="en-US" sz="5400" dirty="0">
                <a:solidFill>
                  <a:schemeClr val="bg1"/>
                </a:solidFill>
              </a:rPr>
              <a:t>일</a:t>
            </a:r>
            <a:r>
              <a:rPr lang="en-US" altLang="ko-KR" sz="5400" dirty="0">
                <a:solidFill>
                  <a:schemeClr val="bg1"/>
                </a:solidFill>
              </a:rPr>
              <a:t>)</a:t>
            </a:r>
          </a:p>
          <a:p>
            <a:endParaRPr lang="en-US" altLang="ko-KR" sz="5400" dirty="0">
              <a:solidFill>
                <a:schemeClr val="bg1"/>
              </a:solidFill>
            </a:endParaRPr>
          </a:p>
          <a:p>
            <a:r>
              <a:rPr lang="ko-KR" altLang="en-US" sz="5400" dirty="0">
                <a:solidFill>
                  <a:schemeClr val="bg1"/>
                </a:solidFill>
              </a:rPr>
              <a:t>우리나라 최대의 명절</a:t>
            </a:r>
            <a:endParaRPr lang="en-US" sz="5400" dirty="0">
              <a:solidFill>
                <a:schemeClr val="bg1"/>
              </a:solidFill>
            </a:endParaRPr>
          </a:p>
        </p:txBody>
      </p:sp>
      <p:pic>
        <p:nvPicPr>
          <p:cNvPr id="4" name="4">
            <a:hlinkClick r:id="" action="ppaction://media"/>
            <a:extLst>
              <a:ext uri="{FF2B5EF4-FFF2-40B4-BE49-F238E27FC236}">
                <a16:creationId xmlns:a16="http://schemas.microsoft.com/office/drawing/2014/main" id="{8FA06F41-04BA-4799-AD48-C13387876D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8539" y="6330042"/>
            <a:ext cx="304800" cy="304800"/>
          </a:xfrm>
          <a:prstGeom prst="rect">
            <a:avLst/>
          </a:prstGeom>
        </p:spPr>
      </p:pic>
    </p:spTree>
    <p:extLst>
      <p:ext uri="{BB962C8B-B14F-4D97-AF65-F5344CB8AC3E}">
        <p14:creationId xmlns:p14="http://schemas.microsoft.com/office/powerpoint/2010/main" val="400616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lowchart: Alternate Process 11"/>
          <p:cNvSpPr/>
          <p:nvPr/>
        </p:nvSpPr>
        <p:spPr>
          <a:xfrm>
            <a:off x="6408073" y="1170585"/>
            <a:ext cx="4983480" cy="1015783"/>
          </a:xfrm>
          <a:prstGeom prst="flowChartAlternateProcess">
            <a:avLst/>
          </a:prstGeom>
          <a:solidFill>
            <a:schemeClr val="accent3">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5" name="Flowchart: Alternate Process 4"/>
          <p:cNvSpPr/>
          <p:nvPr/>
        </p:nvSpPr>
        <p:spPr>
          <a:xfrm>
            <a:off x="578098" y="1170586"/>
            <a:ext cx="4983480" cy="1015783"/>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629104" y="119270"/>
            <a:ext cx="10711443" cy="1139327"/>
          </a:xfrm>
        </p:spPr>
        <p:txBody>
          <a:bodyPr>
            <a:normAutofit/>
          </a:bodyPr>
          <a:lstStyle/>
          <a:p>
            <a:r>
              <a:rPr lang="ko-KR" altLang="en-US" sz="7200" b="1" dirty="0">
                <a:latin typeface="Gulim" panose="020B0600000101010101" pitchFamily="34" charset="-127"/>
                <a:ea typeface="Gulim" panose="020B0600000101010101" pitchFamily="34" charset="-127"/>
              </a:rPr>
              <a:t>설날에는</a:t>
            </a:r>
            <a:endParaRPr lang="en-US" sz="7200" b="1" dirty="0">
              <a:latin typeface="Gulim" panose="020B0600000101010101" pitchFamily="34" charset="-127"/>
              <a:ea typeface="Gulim" panose="020B0600000101010101" pitchFamily="34" charset="-127"/>
            </a:endParaRPr>
          </a:p>
        </p:txBody>
      </p:sp>
      <p:sp>
        <p:nvSpPr>
          <p:cNvPr id="4" name="TextBox 3"/>
          <p:cNvSpPr txBox="1"/>
          <p:nvPr/>
        </p:nvSpPr>
        <p:spPr>
          <a:xfrm>
            <a:off x="1040587" y="1259149"/>
            <a:ext cx="4073551" cy="830997"/>
          </a:xfrm>
          <a:prstGeom prst="rect">
            <a:avLst/>
          </a:prstGeom>
          <a:noFill/>
        </p:spPr>
        <p:txBody>
          <a:bodyPr wrap="none" rtlCol="0">
            <a:spAutoFit/>
          </a:bodyPr>
          <a:lstStyle/>
          <a:p>
            <a:r>
              <a:rPr lang="ko-KR" altLang="en-US" sz="4800" dirty="0"/>
              <a:t>설빔을 입어요</a:t>
            </a:r>
            <a:endParaRPr lang="en-US" sz="4800" dirty="0"/>
          </a:p>
        </p:txBody>
      </p:sp>
      <p:pic>
        <p:nvPicPr>
          <p:cNvPr id="1028" name="Picture 4" descr="Image result for 아이 한복 일러스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4703" y="2309913"/>
            <a:ext cx="4333461" cy="441887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819556" y="1235046"/>
            <a:ext cx="4073551" cy="830997"/>
          </a:xfrm>
          <a:prstGeom prst="rect">
            <a:avLst/>
          </a:prstGeom>
          <a:solidFill>
            <a:schemeClr val="accent3">
              <a:lumMod val="40000"/>
              <a:lumOff val="60000"/>
            </a:schemeClr>
          </a:solidFill>
        </p:spPr>
        <p:txBody>
          <a:bodyPr wrap="none" rtlCol="0">
            <a:spAutoFit/>
          </a:bodyPr>
          <a:lstStyle/>
          <a:p>
            <a:r>
              <a:rPr lang="ko-KR" altLang="en-US" sz="4800" dirty="0"/>
              <a:t>차례를 지내요</a:t>
            </a:r>
            <a:endParaRPr lang="en-US" dirty="0"/>
          </a:p>
        </p:txBody>
      </p:sp>
      <p:pic>
        <p:nvPicPr>
          <p:cNvPr id="10" name="Picture 124" descr="C:\ict\초12바생(4학년제작)\0700\02설날에하\02\놀이2.jpg">
            <a:hlinkClick r:id="" action="ppaction://noaction"/>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18852" y="2309911"/>
            <a:ext cx="4512365" cy="4418879"/>
          </a:xfrm>
          <a:prstGeom prst="rect">
            <a:avLst/>
          </a:prstGeom>
          <a:noFill/>
          <a:ln w="31750">
            <a:solidFill>
              <a:schemeClr val="tx1"/>
            </a:solidFill>
            <a:miter lim="800000"/>
            <a:headEnd/>
            <a:tailEnd/>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Lst>
        </p:spPr>
      </p:pic>
      <p:pic>
        <p:nvPicPr>
          <p:cNvPr id="3" name="5-1">
            <a:hlinkClick r:id="" action="ppaction://media"/>
            <a:extLst>
              <a:ext uri="{FF2B5EF4-FFF2-40B4-BE49-F238E27FC236}">
                <a16:creationId xmlns:a16="http://schemas.microsoft.com/office/drawing/2014/main" id="{4BAABBC8-E72A-4C53-ACCF-4367D3C5603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52400" y="6416400"/>
            <a:ext cx="304800" cy="304800"/>
          </a:xfrm>
          <a:prstGeom prst="rect">
            <a:avLst/>
          </a:prstGeom>
        </p:spPr>
      </p:pic>
      <p:pic>
        <p:nvPicPr>
          <p:cNvPr id="6" name="5-2">
            <a:hlinkClick r:id="" action="ppaction://media"/>
            <a:extLst>
              <a:ext uri="{FF2B5EF4-FFF2-40B4-BE49-F238E27FC236}">
                <a16:creationId xmlns:a16="http://schemas.microsoft.com/office/drawing/2014/main" id="{1FC0F58B-BFA8-4C65-AECF-4A64E6A18F28}"/>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578744" y="6407661"/>
            <a:ext cx="304800" cy="304800"/>
          </a:xfrm>
          <a:prstGeom prst="rect">
            <a:avLst/>
          </a:prstGeom>
        </p:spPr>
      </p:pic>
    </p:spTree>
    <p:extLst>
      <p:ext uri="{BB962C8B-B14F-4D97-AF65-F5344CB8AC3E}">
        <p14:creationId xmlns:p14="http://schemas.microsoft.com/office/powerpoint/2010/main" val="343609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par>
                          <p:cTn id="11" fill="hold">
                            <p:stCondLst>
                              <p:cond delay="0"/>
                            </p:stCondLst>
                            <p:childTnLst>
                              <p:par>
                                <p:cTn id="12" presetID="1" presetClass="mediacall" presetSubtype="0" fill="hold" nodeType="afterEffect">
                                  <p:stCondLst>
                                    <p:cond delay="500"/>
                                  </p:stCondLst>
                                  <p:childTnLst>
                                    <p:cmd type="call" cmd="playFrom(0.0)">
                                      <p:cBhvr>
                                        <p:cTn id="13" dur="6116" fill="hold"/>
                                        <p:tgtEl>
                                          <p:spTgt spid="3"/>
                                        </p:tgtEl>
                                      </p:cBhvr>
                                    </p:cmd>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par>
                          <p:cTn id="22" fill="hold">
                            <p:stCondLst>
                              <p:cond delay="0"/>
                            </p:stCondLst>
                            <p:childTnLst>
                              <p:par>
                                <p:cTn id="23" presetID="1" presetClass="mediacall" presetSubtype="0" fill="hold" nodeType="afterEffect">
                                  <p:stCondLst>
                                    <p:cond delay="500"/>
                                  </p:stCondLst>
                                  <p:childTnLst>
                                    <p:cmd type="call" cmd="playFrom(0.0)">
                                      <p:cBhvr>
                                        <p:cTn id="24" dur="878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3"/>
                </p:tgtEl>
              </p:cMediaNode>
            </p:audio>
            <p:audio>
              <p:cMediaNode vol="80000">
                <p:cTn id="26" fill="hold" display="0">
                  <p:stCondLst>
                    <p:cond delay="indefinite"/>
                  </p:stCondLst>
                  <p:endCondLst>
                    <p:cond evt="onStopAudio" delay="0">
                      <p:tgtEl>
                        <p:sldTgt/>
                      </p:tgtEl>
                    </p:cond>
                  </p:endCondLst>
                </p:cTn>
                <p:tgtEl>
                  <p:spTgt spid="6"/>
                </p:tgtEl>
              </p:cMediaNode>
            </p:audio>
          </p:childTnLst>
        </p:cTn>
      </p:par>
    </p:tnLst>
    <p:bldLst>
      <p:bldP spid="12" grpId="0" animBg="1"/>
      <p:bldP spid="5" grpId="0" animBg="1"/>
      <p:bldP spid="4"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Alternate Process 7"/>
          <p:cNvSpPr/>
          <p:nvPr/>
        </p:nvSpPr>
        <p:spPr>
          <a:xfrm>
            <a:off x="733003" y="1327902"/>
            <a:ext cx="4983480" cy="1015783"/>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544842" y="396983"/>
            <a:ext cx="10917861" cy="930919"/>
          </a:xfrm>
        </p:spPr>
        <p:txBody>
          <a:bodyPr>
            <a:noAutofit/>
          </a:bodyPr>
          <a:lstStyle/>
          <a:p>
            <a:r>
              <a:rPr lang="ko-KR" altLang="en-US" sz="7200" b="1" dirty="0">
                <a:latin typeface="Gulim" panose="020B0600000101010101" pitchFamily="34" charset="-127"/>
                <a:ea typeface="Gulim" panose="020B0600000101010101" pitchFamily="34" charset="-127"/>
              </a:rPr>
              <a:t>설날에는</a:t>
            </a:r>
            <a:endParaRPr lang="en-US" sz="7200" b="1" dirty="0">
              <a:latin typeface="Gulim" panose="020B0600000101010101" pitchFamily="34" charset="-127"/>
              <a:ea typeface="Gulim" panose="020B0600000101010101" pitchFamily="34" charset="-127"/>
            </a:endParaRPr>
          </a:p>
        </p:txBody>
      </p:sp>
      <p:sp>
        <p:nvSpPr>
          <p:cNvPr id="4" name="TextBox 3"/>
          <p:cNvSpPr txBox="1"/>
          <p:nvPr/>
        </p:nvSpPr>
        <p:spPr>
          <a:xfrm>
            <a:off x="1495744" y="1427824"/>
            <a:ext cx="3457998" cy="830997"/>
          </a:xfrm>
          <a:prstGeom prst="rect">
            <a:avLst/>
          </a:prstGeom>
          <a:noFill/>
        </p:spPr>
        <p:txBody>
          <a:bodyPr wrap="none" rtlCol="0">
            <a:spAutoFit/>
          </a:bodyPr>
          <a:lstStyle/>
          <a:p>
            <a:r>
              <a:rPr lang="ko-KR" altLang="en-US" sz="4800" dirty="0"/>
              <a:t>세배를 해요</a:t>
            </a:r>
            <a:endParaRPr lang="en-US" dirty="0"/>
          </a:p>
        </p:txBody>
      </p:sp>
      <p:pic>
        <p:nvPicPr>
          <p:cNvPr id="7" name="Picture 126" descr="C:\ict\초12바생(4학년제작)\0700\02설날에하\02\놀이4.jpg">
            <a:hlinkClick r:id="" action="ppaction://noaction"/>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4158" y="2443607"/>
            <a:ext cx="4542182" cy="4295123"/>
          </a:xfrm>
          <a:prstGeom prst="rect">
            <a:avLst/>
          </a:prstGeom>
          <a:noFill/>
          <a:ln w="31750">
            <a:solidFill>
              <a:schemeClr val="tx1"/>
            </a:solidFill>
            <a:miter lim="800000"/>
            <a:headEnd/>
            <a:tailEnd/>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9" name="Flowchart: Alternate Process 8"/>
          <p:cNvSpPr/>
          <p:nvPr/>
        </p:nvSpPr>
        <p:spPr>
          <a:xfrm>
            <a:off x="6479223" y="1327902"/>
            <a:ext cx="4983480" cy="1015783"/>
          </a:xfrm>
          <a:prstGeom prst="flowChartAlternateProcess">
            <a:avLst/>
          </a:prstGeom>
          <a:solidFill>
            <a:schemeClr val="accent3">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0" name="TextBox 9"/>
          <p:cNvSpPr txBox="1"/>
          <p:nvPr/>
        </p:nvSpPr>
        <p:spPr>
          <a:xfrm>
            <a:off x="6626411" y="1427824"/>
            <a:ext cx="4689104" cy="830997"/>
          </a:xfrm>
          <a:prstGeom prst="rect">
            <a:avLst/>
          </a:prstGeom>
          <a:noFill/>
        </p:spPr>
        <p:txBody>
          <a:bodyPr wrap="none" rtlCol="0">
            <a:spAutoFit/>
          </a:bodyPr>
          <a:lstStyle/>
          <a:p>
            <a:r>
              <a:rPr lang="ko-KR" altLang="en-US" sz="4800" dirty="0"/>
              <a:t>덕담을 나누어요</a:t>
            </a:r>
            <a:endParaRPr lang="en-US" dirty="0"/>
          </a:p>
        </p:txBody>
      </p:sp>
      <p:pic>
        <p:nvPicPr>
          <p:cNvPr id="6146" name="Picture 2" descr="Image result for 설날 덕담 일러스트 새해복많이 받으세요"/>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26411" y="2443607"/>
            <a:ext cx="4689104" cy="4215610"/>
          </a:xfrm>
          <a:prstGeom prst="rect">
            <a:avLst/>
          </a:prstGeom>
          <a:noFill/>
          <a:extLst>
            <a:ext uri="{909E8E84-426E-40DD-AFC4-6F175D3DCCD1}">
              <a14:hiddenFill xmlns:a14="http://schemas.microsoft.com/office/drawing/2010/main">
                <a:solidFill>
                  <a:srgbClr val="FFFFFF"/>
                </a:solidFill>
              </a14:hiddenFill>
            </a:ext>
          </a:extLst>
        </p:spPr>
      </p:pic>
      <p:pic>
        <p:nvPicPr>
          <p:cNvPr id="3" name="6-1">
            <a:hlinkClick r:id="" action="ppaction://media"/>
            <a:extLst>
              <a:ext uri="{FF2B5EF4-FFF2-40B4-BE49-F238E27FC236}">
                <a16:creationId xmlns:a16="http://schemas.microsoft.com/office/drawing/2014/main" id="{75C61F4A-9859-4551-8128-2AB0C08AE04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5526" y="6360996"/>
            <a:ext cx="304800" cy="304800"/>
          </a:xfrm>
          <a:prstGeom prst="rect">
            <a:avLst/>
          </a:prstGeom>
        </p:spPr>
      </p:pic>
      <p:pic>
        <p:nvPicPr>
          <p:cNvPr id="5" name="6-2">
            <a:hlinkClick r:id="" action="ppaction://media"/>
            <a:extLst>
              <a:ext uri="{FF2B5EF4-FFF2-40B4-BE49-F238E27FC236}">
                <a16:creationId xmlns:a16="http://schemas.microsoft.com/office/drawing/2014/main" id="{16B81B2F-9C5F-4237-8770-6A0E57CFD0B4}"/>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544842" y="6354417"/>
            <a:ext cx="304800" cy="304800"/>
          </a:xfrm>
          <a:prstGeom prst="rect">
            <a:avLst/>
          </a:prstGeom>
        </p:spPr>
      </p:pic>
    </p:spTree>
    <p:extLst>
      <p:ext uri="{BB962C8B-B14F-4D97-AF65-F5344CB8AC3E}">
        <p14:creationId xmlns:p14="http://schemas.microsoft.com/office/powerpoint/2010/main" val="187299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mediacall" presetSubtype="0" fill="hold" nodeType="afterEffect">
                                  <p:stCondLst>
                                    <p:cond delay="500"/>
                                  </p:stCondLst>
                                  <p:childTnLst>
                                    <p:cmd type="call" cmd="playFrom(0.0)">
                                      <p:cBhvr>
                                        <p:cTn id="13" dur="9489" fill="hold"/>
                                        <p:tgtEl>
                                          <p:spTgt spid="3"/>
                                        </p:tgtEl>
                                      </p:cBhvr>
                                    </p:cmd>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6146"/>
                                        </p:tgtEl>
                                        <p:attrNameLst>
                                          <p:attrName>style.visibility</p:attrName>
                                        </p:attrNameLst>
                                      </p:cBhvr>
                                      <p:to>
                                        <p:strVal val="visible"/>
                                      </p:to>
                                    </p:set>
                                  </p:childTnLst>
                                </p:cTn>
                              </p:par>
                            </p:childTnLst>
                          </p:cTn>
                        </p:par>
                        <p:par>
                          <p:cTn id="22" fill="hold">
                            <p:stCondLst>
                              <p:cond delay="0"/>
                            </p:stCondLst>
                            <p:childTnLst>
                              <p:par>
                                <p:cTn id="23" presetID="1" presetClass="mediacall" presetSubtype="0" fill="hold" nodeType="afterEffect">
                                  <p:stCondLst>
                                    <p:cond delay="500"/>
                                  </p:stCondLst>
                                  <p:childTnLst>
                                    <p:cmd type="call" cmd="playFrom(0.0)">
                                      <p:cBhvr>
                                        <p:cTn id="24" dur="204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3"/>
                </p:tgtEl>
              </p:cMediaNode>
            </p:audio>
            <p:audio>
              <p:cMediaNode vol="80000">
                <p:cTn id="26" fill="hold" display="0">
                  <p:stCondLst>
                    <p:cond delay="indefinite"/>
                  </p:stCondLst>
                  <p:endCondLst>
                    <p:cond evt="onStopAudio" delay="0">
                      <p:tgtEl>
                        <p:sldTgt/>
                      </p:tgtEl>
                    </p:cond>
                  </p:endCondLst>
                </p:cTn>
                <p:tgtEl>
                  <p:spTgt spid="5"/>
                </p:tgtEl>
              </p:cMediaNode>
            </p:audio>
          </p:childTnLst>
        </p:cTn>
      </p:par>
    </p:tnLst>
    <p:bldLst>
      <p:bldP spid="8" grpId="0" animBg="1"/>
      <p:bldP spid="4" grpId="0"/>
      <p:bldP spid="9"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907" y="0"/>
            <a:ext cx="10218676" cy="1183419"/>
          </a:xfrm>
        </p:spPr>
        <p:txBody>
          <a:bodyPr>
            <a:normAutofit/>
          </a:bodyPr>
          <a:lstStyle/>
          <a:p>
            <a:r>
              <a:rPr lang="ko-KR" altLang="en-US" sz="7200" b="1" dirty="0">
                <a:latin typeface="Gulim" panose="020B0600000101010101" pitchFamily="34" charset="-127"/>
                <a:ea typeface="Gulim" panose="020B0600000101010101" pitchFamily="34" charset="-127"/>
              </a:rPr>
              <a:t>세배하는 법</a:t>
            </a:r>
            <a:endParaRPr lang="en-US" sz="7200" b="1" dirty="0">
              <a:latin typeface="Gulim" panose="020B0600000101010101" pitchFamily="34" charset="-127"/>
              <a:ea typeface="Gulim" panose="020B0600000101010101" pitchFamily="34" charset="-127"/>
            </a:endParaRPr>
          </a:p>
        </p:txBody>
      </p:sp>
      <p:pic>
        <p:nvPicPr>
          <p:cNvPr id="4" name="Picture 2" descr="Image result for 세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05253" y="1053548"/>
            <a:ext cx="7305886" cy="5804452"/>
          </a:xfrm>
          <a:prstGeom prst="rect">
            <a:avLst/>
          </a:prstGeom>
          <a:noFill/>
          <a:extLst>
            <a:ext uri="{909E8E84-426E-40DD-AFC4-6F175D3DCCD1}">
              <a14:hiddenFill xmlns:a14="http://schemas.microsoft.com/office/drawing/2010/main">
                <a:solidFill>
                  <a:srgbClr val="FFFFFF"/>
                </a:solidFill>
              </a14:hiddenFill>
            </a:ext>
          </a:extLst>
        </p:spPr>
      </p:pic>
      <p:pic>
        <p:nvPicPr>
          <p:cNvPr id="3" name="7">
            <a:hlinkClick r:id="" action="ppaction://media"/>
            <a:extLst>
              <a:ext uri="{FF2B5EF4-FFF2-40B4-BE49-F238E27FC236}">
                <a16:creationId xmlns:a16="http://schemas.microsoft.com/office/drawing/2014/main" id="{636B2C2E-E7BB-4371-8F52-68ADC81A15D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4043" y="6351814"/>
            <a:ext cx="304800" cy="304800"/>
          </a:xfrm>
          <a:prstGeom prst="rect">
            <a:avLst/>
          </a:prstGeom>
        </p:spPr>
      </p:pic>
    </p:spTree>
    <p:extLst>
      <p:ext uri="{BB962C8B-B14F-4D97-AF65-F5344CB8AC3E}">
        <p14:creationId xmlns:p14="http://schemas.microsoft.com/office/powerpoint/2010/main" val="167255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1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174" y="0"/>
            <a:ext cx="1143000" cy="4462670"/>
          </a:xfrm>
        </p:spPr>
        <p:txBody>
          <a:bodyPr>
            <a:normAutofit/>
          </a:bodyPr>
          <a:lstStyle/>
          <a:p>
            <a:r>
              <a:rPr lang="ko-KR" altLang="en-US" sz="5400" b="1" dirty="0">
                <a:latin typeface="Gulim" panose="020B0600000101010101" pitchFamily="34" charset="-127"/>
                <a:ea typeface="Gulim" panose="020B0600000101010101" pitchFamily="34" charset="-127"/>
              </a:rPr>
              <a:t>세배하는 법</a:t>
            </a:r>
            <a:endParaRPr lang="en-US" sz="5400" b="1" dirty="0">
              <a:latin typeface="Gulim" panose="020B0600000101010101" pitchFamily="34" charset="-127"/>
              <a:ea typeface="Gulim" panose="020B0600000101010101" pitchFamily="34" charset="-127"/>
            </a:endParaRPr>
          </a:p>
        </p:txBody>
      </p:sp>
      <p:pic>
        <p:nvPicPr>
          <p:cNvPr id="4" name="8">
            <a:hlinkClick r:id="" action="ppaction://media"/>
            <a:extLst>
              <a:ext uri="{FF2B5EF4-FFF2-40B4-BE49-F238E27FC236}">
                <a16:creationId xmlns:a16="http://schemas.microsoft.com/office/drawing/2014/main" id="{9BF51F3A-7919-467B-B76E-45701D4E930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5774" y="6351814"/>
            <a:ext cx="304800" cy="304800"/>
          </a:xfrm>
          <a:prstGeom prst="rect">
            <a:avLst/>
          </a:prstGeom>
        </p:spPr>
      </p:pic>
      <p:sp>
        <p:nvSpPr>
          <p:cNvPr id="6" name="TextBox 5">
            <a:extLst>
              <a:ext uri="{FF2B5EF4-FFF2-40B4-BE49-F238E27FC236}">
                <a16:creationId xmlns:a16="http://schemas.microsoft.com/office/drawing/2014/main" id="{8D724A8B-FCC4-4455-A7F1-E7F6C01E02A0}"/>
              </a:ext>
            </a:extLst>
          </p:cNvPr>
          <p:cNvSpPr txBox="1"/>
          <p:nvPr/>
        </p:nvSpPr>
        <p:spPr>
          <a:xfrm>
            <a:off x="4816928" y="6502725"/>
            <a:ext cx="3494314" cy="307777"/>
          </a:xfrm>
          <a:prstGeom prst="rect">
            <a:avLst/>
          </a:prstGeom>
          <a:noFill/>
        </p:spPr>
        <p:txBody>
          <a:bodyPr wrap="square">
            <a:spAutoFit/>
          </a:bodyPr>
          <a:lstStyle/>
          <a:p>
            <a:pPr algn="ctr"/>
            <a:r>
              <a:rPr lang="en-US" sz="1400" dirty="0">
                <a:latin typeface="Malgun Gothic Semilight" panose="020B0502040204020203" pitchFamily="50" charset="-127"/>
                <a:ea typeface="Malgun Gothic Semilight" panose="020B0502040204020203" pitchFamily="50" charset="-127"/>
                <a:cs typeface="Malgun Gothic Semilight" panose="020B0502040204020203" pitchFamily="50" charset="-127"/>
              </a:rPr>
              <a:t>https://youtu.be/shxOJtFMeLQ</a:t>
            </a:r>
          </a:p>
        </p:txBody>
      </p:sp>
      <p:pic>
        <p:nvPicPr>
          <p:cNvPr id="7" name="Online Media 6" title="설날 절하기">
            <a:hlinkClick r:id="" action="ppaction://media"/>
            <a:extLst>
              <a:ext uri="{FF2B5EF4-FFF2-40B4-BE49-F238E27FC236}">
                <a16:creationId xmlns:a16="http://schemas.microsoft.com/office/drawing/2014/main" id="{69ED7CD9-6388-4871-9F63-CDC5F6D5D2EE}"/>
              </a:ext>
            </a:extLst>
          </p:cNvPr>
          <p:cNvPicPr>
            <a:picLocks noRot="1" noChangeAspect="1"/>
          </p:cNvPicPr>
          <p:nvPr>
            <a:videoFile r:link="rId3"/>
          </p:nvPr>
        </p:nvPicPr>
        <p:blipFill>
          <a:blip r:embed="rId7"/>
          <a:stretch>
            <a:fillRect/>
          </a:stretch>
        </p:blipFill>
        <p:spPr>
          <a:xfrm>
            <a:off x="1372499" y="93139"/>
            <a:ext cx="10644151" cy="6351996"/>
          </a:xfrm>
          <a:prstGeom prst="rect">
            <a:avLst/>
          </a:prstGeom>
        </p:spPr>
      </p:pic>
    </p:spTree>
    <p:extLst>
      <p:ext uri="{BB962C8B-B14F-4D97-AF65-F5344CB8AC3E}">
        <p14:creationId xmlns:p14="http://schemas.microsoft.com/office/powerpoint/2010/main" val="2446265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0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video>
              <p:cMediaNode vol="80000">
                <p:cTn id="12" fill="hold" display="0">
                  <p:stCondLst>
                    <p:cond delay="indefinite"/>
                  </p:stCondLst>
                </p:cTn>
                <p:tgtEl>
                  <p:spTgt spid="7"/>
                </p:tgtEl>
              </p:cMediaNode>
            </p:video>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499" y="0"/>
            <a:ext cx="10831623" cy="1023731"/>
          </a:xfrm>
        </p:spPr>
        <p:txBody>
          <a:bodyPr>
            <a:noAutofit/>
          </a:bodyPr>
          <a:lstStyle/>
          <a:p>
            <a:r>
              <a:rPr lang="ko-KR" altLang="en-US" sz="7200" b="1" dirty="0">
                <a:latin typeface="Gulim" panose="020B0600000101010101" pitchFamily="34" charset="-127"/>
                <a:ea typeface="Gulim" panose="020B0600000101010101" pitchFamily="34" charset="-127"/>
              </a:rPr>
              <a:t>설 음식</a:t>
            </a:r>
            <a:endParaRPr lang="en-US" sz="7200" b="1" dirty="0">
              <a:latin typeface="Gulim" panose="020B0600000101010101" pitchFamily="34" charset="-127"/>
              <a:ea typeface="Gulim" panose="020B0600000101010101" pitchFamily="34" charset="-127"/>
            </a:endParaRPr>
          </a:p>
        </p:txBody>
      </p:sp>
      <p:pic>
        <p:nvPicPr>
          <p:cNvPr id="3" name="Picture 2">
            <a:extLst>
              <a:ext uri="{FF2B5EF4-FFF2-40B4-BE49-F238E27FC236}">
                <a16:creationId xmlns:a16="http://schemas.microsoft.com/office/drawing/2014/main" id="{91DD980A-5B2F-4372-91EA-DE73F547D3E0}"/>
              </a:ext>
            </a:extLst>
          </p:cNvPr>
          <p:cNvPicPr>
            <a:picLocks noChangeAspect="1"/>
          </p:cNvPicPr>
          <p:nvPr/>
        </p:nvPicPr>
        <p:blipFill>
          <a:blip r:embed="rId5"/>
          <a:stretch>
            <a:fillRect/>
          </a:stretch>
        </p:blipFill>
        <p:spPr>
          <a:xfrm>
            <a:off x="709128" y="904461"/>
            <a:ext cx="3468757" cy="2882347"/>
          </a:xfrm>
          <a:prstGeom prst="rect">
            <a:avLst/>
          </a:prstGeom>
        </p:spPr>
      </p:pic>
      <p:pic>
        <p:nvPicPr>
          <p:cNvPr id="4" name="Picture 3">
            <a:extLst>
              <a:ext uri="{FF2B5EF4-FFF2-40B4-BE49-F238E27FC236}">
                <a16:creationId xmlns:a16="http://schemas.microsoft.com/office/drawing/2014/main" id="{655ED1EB-18E3-44B1-A762-06E2587EF158}"/>
              </a:ext>
            </a:extLst>
          </p:cNvPr>
          <p:cNvPicPr>
            <a:picLocks noChangeAspect="1"/>
          </p:cNvPicPr>
          <p:nvPr/>
        </p:nvPicPr>
        <p:blipFill>
          <a:blip r:embed="rId6"/>
          <a:stretch>
            <a:fillRect/>
          </a:stretch>
        </p:blipFill>
        <p:spPr>
          <a:xfrm>
            <a:off x="4373218" y="904462"/>
            <a:ext cx="3475797" cy="2864540"/>
          </a:xfrm>
          <a:prstGeom prst="rect">
            <a:avLst/>
          </a:prstGeom>
        </p:spPr>
      </p:pic>
      <p:pic>
        <p:nvPicPr>
          <p:cNvPr id="9" name="Picture 8">
            <a:extLst>
              <a:ext uri="{FF2B5EF4-FFF2-40B4-BE49-F238E27FC236}">
                <a16:creationId xmlns:a16="http://schemas.microsoft.com/office/drawing/2014/main" id="{EA81C1C6-1E67-4CAE-A5CA-CDB3392B5A4A}"/>
              </a:ext>
            </a:extLst>
          </p:cNvPr>
          <p:cNvPicPr>
            <a:picLocks noChangeAspect="1"/>
          </p:cNvPicPr>
          <p:nvPr/>
        </p:nvPicPr>
        <p:blipFill>
          <a:blip r:embed="rId7"/>
          <a:stretch>
            <a:fillRect/>
          </a:stretch>
        </p:blipFill>
        <p:spPr>
          <a:xfrm>
            <a:off x="1530819" y="4334727"/>
            <a:ext cx="3345845" cy="2464904"/>
          </a:xfrm>
          <a:prstGeom prst="rect">
            <a:avLst/>
          </a:prstGeom>
        </p:spPr>
      </p:pic>
      <p:sp>
        <p:nvSpPr>
          <p:cNvPr id="10" name="Rectangle 9">
            <a:extLst>
              <a:ext uri="{FF2B5EF4-FFF2-40B4-BE49-F238E27FC236}">
                <a16:creationId xmlns:a16="http://schemas.microsoft.com/office/drawing/2014/main" id="{978E1893-0573-4DB8-99A6-22B191AE1E37}"/>
              </a:ext>
            </a:extLst>
          </p:cNvPr>
          <p:cNvSpPr/>
          <p:nvPr/>
        </p:nvSpPr>
        <p:spPr>
          <a:xfrm>
            <a:off x="447261" y="3786809"/>
            <a:ext cx="10962861" cy="638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o-KR" altLang="en-US" sz="2400" dirty="0">
                <a:solidFill>
                  <a:schemeClr val="tx1"/>
                </a:solidFill>
              </a:rPr>
              <a:t>                 </a:t>
            </a:r>
            <a:r>
              <a:rPr lang="ko-KR" altLang="en-US" sz="4400" dirty="0">
                <a:solidFill>
                  <a:schemeClr val="tx1"/>
                </a:solidFill>
              </a:rPr>
              <a:t>떡국                갈비찜       녹두 빈대떡</a:t>
            </a:r>
            <a:endParaRPr lang="en-US" sz="4400" dirty="0">
              <a:solidFill>
                <a:schemeClr val="tx1"/>
              </a:solidFill>
            </a:endParaRPr>
          </a:p>
        </p:txBody>
      </p:sp>
      <p:sp>
        <p:nvSpPr>
          <p:cNvPr id="11" name="Rectangle 10">
            <a:extLst>
              <a:ext uri="{FF2B5EF4-FFF2-40B4-BE49-F238E27FC236}">
                <a16:creationId xmlns:a16="http://schemas.microsoft.com/office/drawing/2014/main" id="{40B9A6AA-6E61-474E-8854-4ABD96D435CE}"/>
              </a:ext>
            </a:extLst>
          </p:cNvPr>
          <p:cNvSpPr/>
          <p:nvPr/>
        </p:nvSpPr>
        <p:spPr>
          <a:xfrm>
            <a:off x="4840357" y="5942937"/>
            <a:ext cx="1530626" cy="7162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4800" dirty="0">
                <a:solidFill>
                  <a:schemeClr val="tx1"/>
                </a:solidFill>
              </a:rPr>
              <a:t>다식</a:t>
            </a:r>
            <a:endParaRPr lang="en-US" sz="4800" dirty="0">
              <a:solidFill>
                <a:schemeClr val="tx1"/>
              </a:solidFill>
            </a:endParaRPr>
          </a:p>
        </p:txBody>
      </p:sp>
      <p:sp>
        <p:nvSpPr>
          <p:cNvPr id="13" name="Rectangle 12">
            <a:extLst>
              <a:ext uri="{FF2B5EF4-FFF2-40B4-BE49-F238E27FC236}">
                <a16:creationId xmlns:a16="http://schemas.microsoft.com/office/drawing/2014/main" id="{FFCB1E20-0A72-4C79-9D41-02708618240E}"/>
              </a:ext>
            </a:extLst>
          </p:cNvPr>
          <p:cNvSpPr/>
          <p:nvPr/>
        </p:nvSpPr>
        <p:spPr>
          <a:xfrm>
            <a:off x="9750287" y="6052931"/>
            <a:ext cx="2166730" cy="606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4800" dirty="0">
                <a:solidFill>
                  <a:schemeClr val="tx1"/>
                </a:solidFill>
              </a:rPr>
              <a:t>떡잡채</a:t>
            </a:r>
            <a:endParaRPr lang="en-US" sz="4800" dirty="0">
              <a:solidFill>
                <a:schemeClr val="tx1"/>
              </a:solidFill>
            </a:endParaRPr>
          </a:p>
        </p:txBody>
      </p:sp>
      <p:pic>
        <p:nvPicPr>
          <p:cNvPr id="8" name="Picture 7">
            <a:extLst>
              <a:ext uri="{FF2B5EF4-FFF2-40B4-BE49-F238E27FC236}">
                <a16:creationId xmlns:a16="http://schemas.microsoft.com/office/drawing/2014/main" id="{050362EB-D13A-423C-A50D-40E1F5EAA70B}"/>
              </a:ext>
            </a:extLst>
          </p:cNvPr>
          <p:cNvPicPr>
            <a:picLocks noChangeAspect="1"/>
          </p:cNvPicPr>
          <p:nvPr/>
        </p:nvPicPr>
        <p:blipFill>
          <a:blip r:embed="rId8"/>
          <a:stretch>
            <a:fillRect/>
          </a:stretch>
        </p:blipFill>
        <p:spPr>
          <a:xfrm>
            <a:off x="6599775" y="4380087"/>
            <a:ext cx="3150512" cy="2464903"/>
          </a:xfrm>
          <a:prstGeom prst="rect">
            <a:avLst/>
          </a:prstGeom>
        </p:spPr>
      </p:pic>
      <p:pic>
        <p:nvPicPr>
          <p:cNvPr id="14" name="Picture 13">
            <a:extLst>
              <a:ext uri="{FF2B5EF4-FFF2-40B4-BE49-F238E27FC236}">
                <a16:creationId xmlns:a16="http://schemas.microsoft.com/office/drawing/2014/main" id="{5C8EB0CB-A1F9-47E5-9C54-B05E9BFE172A}"/>
              </a:ext>
            </a:extLst>
          </p:cNvPr>
          <p:cNvPicPr>
            <a:picLocks noChangeAspect="1"/>
          </p:cNvPicPr>
          <p:nvPr/>
        </p:nvPicPr>
        <p:blipFill>
          <a:blip r:embed="rId9"/>
          <a:stretch>
            <a:fillRect/>
          </a:stretch>
        </p:blipFill>
        <p:spPr>
          <a:xfrm>
            <a:off x="8087806" y="904461"/>
            <a:ext cx="3258044" cy="2864541"/>
          </a:xfrm>
          <a:prstGeom prst="rect">
            <a:avLst/>
          </a:prstGeom>
        </p:spPr>
      </p:pic>
      <p:pic>
        <p:nvPicPr>
          <p:cNvPr id="5" name="9">
            <a:hlinkClick r:id="" action="ppaction://media"/>
            <a:extLst>
              <a:ext uri="{FF2B5EF4-FFF2-40B4-BE49-F238E27FC236}">
                <a16:creationId xmlns:a16="http://schemas.microsoft.com/office/drawing/2014/main" id="{E66CECF9-F925-4915-BBB7-D44F205C3E6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2583" y="6356075"/>
            <a:ext cx="304800" cy="304800"/>
          </a:xfrm>
          <a:prstGeom prst="rect">
            <a:avLst/>
          </a:prstGeom>
        </p:spPr>
      </p:pic>
    </p:spTree>
    <p:extLst>
      <p:ext uri="{BB962C8B-B14F-4D97-AF65-F5344CB8AC3E}">
        <p14:creationId xmlns:p14="http://schemas.microsoft.com/office/powerpoint/2010/main" val="242512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TM04033925[[fn=Droplet]]</Template>
  <TotalTime>4892</TotalTime>
  <Words>1064</Words>
  <Application>Microsoft Office PowerPoint</Application>
  <PresentationFormat>Widescreen</PresentationFormat>
  <Paragraphs>64</Paragraphs>
  <Slides>11</Slides>
  <Notes>11</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HY헤드라인M</vt:lpstr>
      <vt:lpstr>Malgun Gothic Semilight</vt:lpstr>
      <vt:lpstr>Gulim</vt:lpstr>
      <vt:lpstr>Arial</vt:lpstr>
      <vt:lpstr>Calibri</vt:lpstr>
      <vt:lpstr>Tw Cen MT</vt:lpstr>
      <vt:lpstr>Droplet</vt:lpstr>
      <vt:lpstr>설날</vt:lpstr>
      <vt:lpstr>PowerPoint Presentation</vt:lpstr>
      <vt:lpstr>PowerPoint Presentation</vt:lpstr>
      <vt:lpstr>설날이란?</vt:lpstr>
      <vt:lpstr>설날에는</vt:lpstr>
      <vt:lpstr>설날에는</vt:lpstr>
      <vt:lpstr>세배하는 법</vt:lpstr>
      <vt:lpstr>세배하는 법</vt:lpstr>
      <vt:lpstr>설 음식</vt:lpstr>
      <vt:lpstr>설날 민속 놀이</vt:lpstr>
      <vt:lpstr>윷놀이</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설날</dc:title>
  <dc:creator>jihee</dc:creator>
  <cp:lastModifiedBy>EunJung Jung</cp:lastModifiedBy>
  <cp:revision>26</cp:revision>
  <dcterms:created xsi:type="dcterms:W3CDTF">2017-10-14T21:17:08Z</dcterms:created>
  <dcterms:modified xsi:type="dcterms:W3CDTF">2021-01-28T18:07:46Z</dcterms:modified>
</cp:coreProperties>
</file>