
<file path=[Content_Types].xml><?xml version="1.0" encoding="utf-8"?>
<Types xmlns="http://schemas.openxmlformats.org/package/2006/content-types">
  <Default Extension="emf" ContentType="image/x-emf"/>
  <Default Extension="gif" ContentType="image/gif"/>
  <Default Extension="jpeg" ContentType="image/jpeg"/>
  <Default Extension="m4a" ContentType="audio/mp4"/>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notesMasterIdLst>
    <p:notesMasterId r:id="rId13"/>
  </p:notesMasterIdLst>
  <p:sldIdLst>
    <p:sldId id="261" r:id="rId2"/>
    <p:sldId id="257" r:id="rId3"/>
    <p:sldId id="268" r:id="rId4"/>
    <p:sldId id="262" r:id="rId5"/>
    <p:sldId id="264" r:id="rId6"/>
    <p:sldId id="265" r:id="rId7"/>
    <p:sldId id="266" r:id="rId8"/>
    <p:sldId id="267" r:id="rId9"/>
    <p:sldId id="258" r:id="rId10"/>
    <p:sldId id="269" r:id="rId11"/>
    <p:sldId id="270"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4D42205-F4F3-4E49-A575-7260A55C1968}" v="353" dt="2021-01-27T19:29:13.59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3" autoAdjust="0"/>
    <p:restoredTop sz="94660"/>
  </p:normalViewPr>
  <p:slideViewPr>
    <p:cSldViewPr snapToGrid="0">
      <p:cViewPr varScale="1">
        <p:scale>
          <a:sx n="56" d="100"/>
          <a:sy n="56" d="100"/>
        </p:scale>
        <p:origin x="51" y="597"/>
      </p:cViewPr>
      <p:guideLst/>
    </p:cSldViewPr>
  </p:slideViewPr>
  <p:notesTextViewPr>
    <p:cViewPr>
      <p:scale>
        <a:sx n="1" d="1"/>
        <a:sy n="1" d="1"/>
      </p:scale>
      <p:origin x="0" y="-3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unJung Jung" userId="248185fc106a8be5" providerId="LiveId" clId="{A4D42205-F4F3-4E49-A575-7260A55C1968}"/>
    <pc:docChg chg="undo custSel addSld delSld modSld">
      <pc:chgData name="EunJung Jung" userId="248185fc106a8be5" providerId="LiveId" clId="{A4D42205-F4F3-4E49-A575-7260A55C1968}" dt="2021-01-27T21:19:11.147" v="4201" actId="20577"/>
      <pc:docMkLst>
        <pc:docMk/>
      </pc:docMkLst>
      <pc:sldChg chg="delSp modSp mod delAnim modNotesTx">
        <pc:chgData name="EunJung Jung" userId="248185fc106a8be5" providerId="LiveId" clId="{A4D42205-F4F3-4E49-A575-7260A55C1968}" dt="2021-01-27T19:17:35.901" v="4187" actId="1076"/>
        <pc:sldMkLst>
          <pc:docMk/>
          <pc:sldMk cId="3675883714" sldId="257"/>
        </pc:sldMkLst>
        <pc:picChg chg="del mod">
          <ac:chgData name="EunJung Jung" userId="248185fc106a8be5" providerId="LiveId" clId="{A4D42205-F4F3-4E49-A575-7260A55C1968}" dt="2021-01-27T19:15:27.648" v="4186" actId="478"/>
          <ac:picMkLst>
            <pc:docMk/>
            <pc:sldMk cId="3675883714" sldId="257"/>
            <ac:picMk id="4" creationId="{3250394F-E153-4778-8975-157EAB610265}"/>
          </ac:picMkLst>
        </pc:picChg>
        <pc:picChg chg="mod">
          <ac:chgData name="EunJung Jung" userId="248185fc106a8be5" providerId="LiveId" clId="{A4D42205-F4F3-4E49-A575-7260A55C1968}" dt="2021-01-27T19:17:35.901" v="4187" actId="1076"/>
          <ac:picMkLst>
            <pc:docMk/>
            <pc:sldMk cId="3675883714" sldId="257"/>
            <ac:picMk id="5" creationId="{487B9AC8-6063-4764-9009-13435EC99E4E}"/>
          </ac:picMkLst>
        </pc:picChg>
      </pc:sldChg>
      <pc:sldChg chg="modSp mod modNotesTx">
        <pc:chgData name="EunJung Jung" userId="248185fc106a8be5" providerId="LiveId" clId="{A4D42205-F4F3-4E49-A575-7260A55C1968}" dt="2021-01-26T03:11:38.964" v="4038" actId="20577"/>
        <pc:sldMkLst>
          <pc:docMk/>
          <pc:sldMk cId="1101860158" sldId="258"/>
        </pc:sldMkLst>
        <pc:picChg chg="mod">
          <ac:chgData name="EunJung Jung" userId="248185fc106a8be5" providerId="LiveId" clId="{A4D42205-F4F3-4E49-A575-7260A55C1968}" dt="2021-01-25T02:14:56.430" v="3342" actId="1076"/>
          <ac:picMkLst>
            <pc:docMk/>
            <pc:sldMk cId="1101860158" sldId="258"/>
            <ac:picMk id="4" creationId="{96CA232F-9F0E-45FD-8B39-C2957539DD97}"/>
          </ac:picMkLst>
        </pc:picChg>
      </pc:sldChg>
      <pc:sldChg chg="modSp mod modAnim modNotesTx">
        <pc:chgData name="EunJung Jung" userId="248185fc106a8be5" providerId="LiveId" clId="{A4D42205-F4F3-4E49-A575-7260A55C1968}" dt="2021-01-26T03:56:42.050" v="4176" actId="403"/>
        <pc:sldMkLst>
          <pc:docMk/>
          <pc:sldMk cId="423546641" sldId="261"/>
        </pc:sldMkLst>
        <pc:picChg chg="mod">
          <ac:chgData name="EunJung Jung" userId="248185fc106a8be5" providerId="LiveId" clId="{A4D42205-F4F3-4E49-A575-7260A55C1968}" dt="2021-01-25T01:47:25.959" v="3327"/>
          <ac:picMkLst>
            <pc:docMk/>
            <pc:sldMk cId="423546641" sldId="261"/>
            <ac:picMk id="3" creationId="{78DA7033-DEB5-4381-A52B-70FCFBA9E89E}"/>
          </ac:picMkLst>
        </pc:picChg>
        <pc:picChg chg="mod">
          <ac:chgData name="EunJung Jung" userId="248185fc106a8be5" providerId="LiveId" clId="{A4D42205-F4F3-4E49-A575-7260A55C1968}" dt="2021-01-25T01:52:20.158" v="3328"/>
          <ac:picMkLst>
            <pc:docMk/>
            <pc:sldMk cId="423546641" sldId="261"/>
            <ac:picMk id="4" creationId="{CAA87074-4FAE-40FD-A5E6-9D1D1ED53A4D}"/>
          </ac:picMkLst>
        </pc:picChg>
        <pc:picChg chg="mod">
          <ac:chgData name="EunJung Jung" userId="248185fc106a8be5" providerId="LiveId" clId="{A4D42205-F4F3-4E49-A575-7260A55C1968}" dt="2021-01-25T02:15:39.863" v="3346" actId="1076"/>
          <ac:picMkLst>
            <pc:docMk/>
            <pc:sldMk cId="423546641" sldId="261"/>
            <ac:picMk id="5" creationId="{3454D7A6-6901-49D5-BD14-3EC0688ED47B}"/>
          </ac:picMkLst>
        </pc:picChg>
      </pc:sldChg>
      <pc:sldChg chg="modSp mod modNotesTx">
        <pc:chgData name="EunJung Jung" userId="248185fc106a8be5" providerId="LiveId" clId="{A4D42205-F4F3-4E49-A575-7260A55C1968}" dt="2021-01-26T01:57:47.591" v="3607" actId="6549"/>
        <pc:sldMkLst>
          <pc:docMk/>
          <pc:sldMk cId="3618485007" sldId="262"/>
        </pc:sldMkLst>
        <pc:picChg chg="mod">
          <ac:chgData name="EunJung Jung" userId="248185fc106a8be5" providerId="LiveId" clId="{A4D42205-F4F3-4E49-A575-7260A55C1968}" dt="2021-01-25T01:59:23.622" v="3332" actId="1076"/>
          <ac:picMkLst>
            <pc:docMk/>
            <pc:sldMk cId="3618485007" sldId="262"/>
            <ac:picMk id="2" creationId="{1D259A0B-F9F0-447E-86E2-5A2FDB9B4B1A}"/>
          </ac:picMkLst>
        </pc:picChg>
      </pc:sldChg>
      <pc:sldChg chg="modSp mod modNotesTx">
        <pc:chgData name="EunJung Jung" userId="248185fc106a8be5" providerId="LiveId" clId="{A4D42205-F4F3-4E49-A575-7260A55C1968}" dt="2021-01-27T21:19:11.147" v="4201" actId="20577"/>
        <pc:sldMkLst>
          <pc:docMk/>
          <pc:sldMk cId="666910635" sldId="264"/>
        </pc:sldMkLst>
        <pc:picChg chg="mod">
          <ac:chgData name="EunJung Jung" userId="248185fc106a8be5" providerId="LiveId" clId="{A4D42205-F4F3-4E49-A575-7260A55C1968}" dt="2021-01-25T02:00:00.487" v="3333" actId="1076"/>
          <ac:picMkLst>
            <pc:docMk/>
            <pc:sldMk cId="666910635" sldId="264"/>
            <ac:picMk id="2" creationId="{F57E0547-DFC2-4E6F-8D73-4CAD2E03741B}"/>
          </ac:picMkLst>
        </pc:picChg>
      </pc:sldChg>
      <pc:sldChg chg="modSp mod modNotesTx">
        <pc:chgData name="EunJung Jung" userId="248185fc106a8be5" providerId="LiveId" clId="{A4D42205-F4F3-4E49-A575-7260A55C1968}" dt="2021-01-26T03:24:15.620" v="4146" actId="20577"/>
        <pc:sldMkLst>
          <pc:docMk/>
          <pc:sldMk cId="3628527129" sldId="265"/>
        </pc:sldMkLst>
        <pc:picChg chg="mod">
          <ac:chgData name="EunJung Jung" userId="248185fc106a8be5" providerId="LiveId" clId="{A4D42205-F4F3-4E49-A575-7260A55C1968}" dt="2021-01-25T02:15:11.060" v="3345" actId="1076"/>
          <ac:picMkLst>
            <pc:docMk/>
            <pc:sldMk cId="3628527129" sldId="265"/>
            <ac:picMk id="3" creationId="{1DDE2302-9C1E-4507-9899-EA1FD79F3553}"/>
          </ac:picMkLst>
        </pc:picChg>
      </pc:sldChg>
      <pc:sldChg chg="delSp modSp mod delAnim modNotesTx">
        <pc:chgData name="EunJung Jung" userId="248185fc106a8be5" providerId="LiveId" clId="{A4D42205-F4F3-4E49-A575-7260A55C1968}" dt="2021-01-27T19:27:23.588" v="4198" actId="1076"/>
        <pc:sldMkLst>
          <pc:docMk/>
          <pc:sldMk cId="1755280364" sldId="266"/>
        </pc:sldMkLst>
        <pc:picChg chg="del">
          <ac:chgData name="EunJung Jung" userId="248185fc106a8be5" providerId="LiveId" clId="{A4D42205-F4F3-4E49-A575-7260A55C1968}" dt="2021-01-25T02:08:27.049" v="3334" actId="478"/>
          <ac:picMkLst>
            <pc:docMk/>
            <pc:sldMk cId="1755280364" sldId="266"/>
            <ac:picMk id="3" creationId="{164BAB02-1250-4A00-99B5-4AA60C450AC5}"/>
          </ac:picMkLst>
        </pc:picChg>
        <pc:picChg chg="del mod">
          <ac:chgData name="EunJung Jung" userId="248185fc106a8be5" providerId="LiveId" clId="{A4D42205-F4F3-4E49-A575-7260A55C1968}" dt="2021-01-27T19:25:39.034" v="4197" actId="478"/>
          <ac:picMkLst>
            <pc:docMk/>
            <pc:sldMk cId="1755280364" sldId="266"/>
            <ac:picMk id="3" creationId="{E7687F4D-F6C9-41F8-8FAE-4E961B11F947}"/>
          </ac:picMkLst>
        </pc:picChg>
        <pc:picChg chg="del mod">
          <ac:chgData name="EunJung Jung" userId="248185fc106a8be5" providerId="LiveId" clId="{A4D42205-F4F3-4E49-A575-7260A55C1968}" dt="2021-01-27T19:18:11.081" v="4188" actId="478"/>
          <ac:picMkLst>
            <pc:docMk/>
            <pc:sldMk cId="1755280364" sldId="266"/>
            <ac:picMk id="5" creationId="{1672BDDC-F8B6-461E-9193-0AEC04047356}"/>
          </ac:picMkLst>
        </pc:picChg>
        <pc:picChg chg="mod">
          <ac:chgData name="EunJung Jung" userId="248185fc106a8be5" providerId="LiveId" clId="{A4D42205-F4F3-4E49-A575-7260A55C1968}" dt="2021-01-27T19:27:23.588" v="4198" actId="1076"/>
          <ac:picMkLst>
            <pc:docMk/>
            <pc:sldMk cId="1755280364" sldId="266"/>
            <ac:picMk id="6" creationId="{CF54FB22-6834-4D92-A5F5-602806BB7169}"/>
          </ac:picMkLst>
        </pc:picChg>
      </pc:sldChg>
      <pc:sldChg chg="delSp modSp mod delAnim modNotesTx">
        <pc:chgData name="EunJung Jung" userId="248185fc106a8be5" providerId="LiveId" clId="{A4D42205-F4F3-4E49-A575-7260A55C1968}" dt="2021-01-27T19:21:25.710" v="4191" actId="1076"/>
        <pc:sldMkLst>
          <pc:docMk/>
          <pc:sldMk cId="595106829" sldId="267"/>
        </pc:sldMkLst>
        <pc:picChg chg="del mod">
          <ac:chgData name="EunJung Jung" userId="248185fc106a8be5" providerId="LiveId" clId="{A4D42205-F4F3-4E49-A575-7260A55C1968}" dt="2021-01-27T19:20:21.016" v="4190" actId="478"/>
          <ac:picMkLst>
            <pc:docMk/>
            <pc:sldMk cId="595106829" sldId="267"/>
            <ac:picMk id="4" creationId="{AEE3C24A-762A-4A16-B740-F2C35E4973AB}"/>
          </ac:picMkLst>
        </pc:picChg>
        <pc:picChg chg="mod">
          <ac:chgData name="EunJung Jung" userId="248185fc106a8be5" providerId="LiveId" clId="{A4D42205-F4F3-4E49-A575-7260A55C1968}" dt="2021-01-27T19:21:25.710" v="4191" actId="1076"/>
          <ac:picMkLst>
            <pc:docMk/>
            <pc:sldMk cId="595106829" sldId="267"/>
            <ac:picMk id="9" creationId="{AFE51E1E-623A-43BA-A4C4-A83C612A754E}"/>
          </ac:picMkLst>
        </pc:picChg>
      </pc:sldChg>
      <pc:sldChg chg="addSp delSp modSp mod modAnim modNotesTx">
        <pc:chgData name="EunJung Jung" userId="248185fc106a8be5" providerId="LiveId" clId="{A4D42205-F4F3-4E49-A575-7260A55C1968}" dt="2021-01-26T03:30:29.158" v="4158" actId="1076"/>
        <pc:sldMkLst>
          <pc:docMk/>
          <pc:sldMk cId="2006112503" sldId="268"/>
        </pc:sldMkLst>
        <pc:spChg chg="add mod">
          <ac:chgData name="EunJung Jung" userId="248185fc106a8be5" providerId="LiveId" clId="{A4D42205-F4F3-4E49-A575-7260A55C1968}" dt="2021-01-26T03:30:29.158" v="4158" actId="1076"/>
          <ac:spMkLst>
            <pc:docMk/>
            <pc:sldMk cId="2006112503" sldId="268"/>
            <ac:spMk id="7" creationId="{D77B89E1-52F3-4B1F-9D3E-9D7C4D6873ED}"/>
          </ac:spMkLst>
        </pc:spChg>
        <pc:picChg chg="mod">
          <ac:chgData name="EunJung Jung" userId="248185fc106a8be5" providerId="LiveId" clId="{A4D42205-F4F3-4E49-A575-7260A55C1968}" dt="2021-01-25T01:58:21.676" v="3331" actId="1076"/>
          <ac:picMkLst>
            <pc:docMk/>
            <pc:sldMk cId="2006112503" sldId="268"/>
            <ac:picMk id="3" creationId="{0DB004B0-4828-4C66-B6D7-277DA4E3922E}"/>
          </ac:picMkLst>
        </pc:picChg>
        <pc:picChg chg="del">
          <ac:chgData name="EunJung Jung" userId="248185fc106a8be5" providerId="LiveId" clId="{A4D42205-F4F3-4E49-A575-7260A55C1968}" dt="2021-01-26T03:29:01.695" v="4147" actId="478"/>
          <ac:picMkLst>
            <pc:docMk/>
            <pc:sldMk cId="2006112503" sldId="268"/>
            <ac:picMk id="4" creationId="{00000000-0000-0000-0000-000000000000}"/>
          </ac:picMkLst>
        </pc:picChg>
        <pc:picChg chg="add mod">
          <ac:chgData name="EunJung Jung" userId="248185fc106a8be5" providerId="LiveId" clId="{A4D42205-F4F3-4E49-A575-7260A55C1968}" dt="2021-01-26T03:29:42.639" v="4153" actId="14100"/>
          <ac:picMkLst>
            <pc:docMk/>
            <pc:sldMk cId="2006112503" sldId="268"/>
            <ac:picMk id="5" creationId="{070DA4CE-E646-477D-A304-3B2829AE94AC}"/>
          </ac:picMkLst>
        </pc:picChg>
      </pc:sldChg>
      <pc:sldChg chg="delSp modSp mod delAnim modNotesTx">
        <pc:chgData name="EunJung Jung" userId="248185fc106a8be5" providerId="LiveId" clId="{A4D42205-F4F3-4E49-A575-7260A55C1968}" dt="2021-01-27T19:29:19.612" v="4199" actId="1076"/>
        <pc:sldMkLst>
          <pc:docMk/>
          <pc:sldMk cId="1211198403" sldId="269"/>
        </pc:sldMkLst>
        <pc:picChg chg="del mod">
          <ac:chgData name="EunJung Jung" userId="248185fc106a8be5" providerId="LiveId" clId="{A4D42205-F4F3-4E49-A575-7260A55C1968}" dt="2021-01-27T19:21:33.331" v="4192" actId="478"/>
          <ac:picMkLst>
            <pc:docMk/>
            <pc:sldMk cId="1211198403" sldId="269"/>
            <ac:picMk id="4" creationId="{8E2CCF95-BCD9-4218-AF43-3A562A0078B9}"/>
          </ac:picMkLst>
        </pc:picChg>
        <pc:picChg chg="mod">
          <ac:chgData name="EunJung Jung" userId="248185fc106a8be5" providerId="LiveId" clId="{A4D42205-F4F3-4E49-A575-7260A55C1968}" dt="2021-01-27T19:29:19.612" v="4199" actId="1076"/>
          <ac:picMkLst>
            <pc:docMk/>
            <pc:sldMk cId="1211198403" sldId="269"/>
            <ac:picMk id="7" creationId="{A7DBEC23-3837-4767-B1F6-675358F739E5}"/>
          </ac:picMkLst>
        </pc:picChg>
      </pc:sldChg>
      <pc:sldChg chg="delSp modSp add del mod delAnim modNotesTx">
        <pc:chgData name="EunJung Jung" userId="248185fc106a8be5" providerId="LiveId" clId="{A4D42205-F4F3-4E49-A575-7260A55C1968}" dt="2021-01-27T19:24:55.053" v="4196" actId="1076"/>
        <pc:sldMkLst>
          <pc:docMk/>
          <pc:sldMk cId="1627302063" sldId="270"/>
        </pc:sldMkLst>
        <pc:picChg chg="mod">
          <ac:chgData name="EunJung Jung" userId="248185fc106a8be5" providerId="LiveId" clId="{A4D42205-F4F3-4E49-A575-7260A55C1968}" dt="2021-01-27T19:24:55.053" v="4196" actId="1076"/>
          <ac:picMkLst>
            <pc:docMk/>
            <pc:sldMk cId="1627302063" sldId="270"/>
            <ac:picMk id="3" creationId="{7A436968-BF10-405A-B23D-4743621F357B}"/>
          </ac:picMkLst>
        </pc:picChg>
        <pc:picChg chg="del">
          <ac:chgData name="EunJung Jung" userId="248185fc106a8be5" providerId="LiveId" clId="{A4D42205-F4F3-4E49-A575-7260A55C1968}" dt="2021-01-25T02:10:52.737" v="3335" actId="478"/>
          <ac:picMkLst>
            <pc:docMk/>
            <pc:sldMk cId="1627302063" sldId="270"/>
            <ac:picMk id="3" creationId="{B58696B4-2A6C-4B4B-9276-92AB6D39A231}"/>
          </ac:picMkLst>
        </pc:picChg>
        <pc:picChg chg="del mod">
          <ac:chgData name="EunJung Jung" userId="248185fc106a8be5" providerId="LiveId" clId="{A4D42205-F4F3-4E49-A575-7260A55C1968}" dt="2021-01-27T19:23:43.564" v="4195" actId="478"/>
          <ac:picMkLst>
            <pc:docMk/>
            <pc:sldMk cId="1627302063" sldId="270"/>
            <ac:picMk id="4" creationId="{872A1C16-250B-4C69-9F3E-95DFDE3DF50D}"/>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4191841-9CAB-481A-BE89-7DA628C30DA2}" type="datetimeFigureOut">
              <a:rPr lang="en-US" smtClean="0"/>
              <a:t>1/27/2021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1BF9364-7F66-4640-80DF-2537A88BA322}" type="slidenum">
              <a:rPr lang="en-US" smtClean="0"/>
              <a:t>‹#›</a:t>
            </a:fld>
            <a:endParaRPr lang="en-US"/>
          </a:p>
        </p:txBody>
      </p:sp>
    </p:spTree>
    <p:extLst>
      <p:ext uri="{BB962C8B-B14F-4D97-AF65-F5344CB8AC3E}">
        <p14:creationId xmlns:p14="http://schemas.microsoft.com/office/powerpoint/2010/main" val="12145347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o-KR" altLang="en-US" sz="1800" b="0" i="0" u="none" strike="noStrike" dirty="0">
                <a:solidFill>
                  <a:srgbClr val="000000"/>
                </a:solidFill>
                <a:effectLst/>
                <a:latin typeface="Calibri" panose="020F0502020204030204" pitchFamily="34" charset="0"/>
              </a:rPr>
              <a:t>설</a:t>
            </a:r>
            <a:endParaRPr lang="en-US" sz="1200" dirty="0"/>
          </a:p>
        </p:txBody>
      </p:sp>
      <p:sp>
        <p:nvSpPr>
          <p:cNvPr id="4" name="Slide Number Placeholder 3"/>
          <p:cNvSpPr>
            <a:spLocks noGrp="1"/>
          </p:cNvSpPr>
          <p:nvPr>
            <p:ph type="sldNum" sz="quarter" idx="5"/>
          </p:nvPr>
        </p:nvSpPr>
        <p:spPr/>
        <p:txBody>
          <a:bodyPr/>
          <a:lstStyle/>
          <a:p>
            <a:fld id="{51BF9364-7F66-4640-80DF-2537A88BA322}" type="slidenum">
              <a:rPr lang="en-US" smtClean="0"/>
              <a:t>1</a:t>
            </a:fld>
            <a:endParaRPr lang="en-US"/>
          </a:p>
        </p:txBody>
      </p:sp>
    </p:spTree>
    <p:extLst>
      <p:ext uri="{BB962C8B-B14F-4D97-AF65-F5344CB8AC3E}">
        <p14:creationId xmlns:p14="http://schemas.microsoft.com/office/powerpoint/2010/main" val="28903814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en-US" sz="1800" b="0" i="0" u="none" strike="noStrike" dirty="0">
                <a:solidFill>
                  <a:srgbClr val="000000"/>
                </a:solidFill>
                <a:effectLst/>
                <a:latin typeface="Calibri" panose="020F0502020204030204" pitchFamily="34" charset="0"/>
              </a:rPr>
              <a:t>The long seesaw-like board is a game called </a:t>
            </a:r>
            <a:r>
              <a:rPr lang="ko-KR" altLang="en-US" sz="1800" b="0" i="0" u="none" strike="noStrike" dirty="0">
                <a:solidFill>
                  <a:srgbClr val="000000"/>
                </a:solidFill>
                <a:effectLst/>
                <a:latin typeface="Calibri" panose="020F0502020204030204" pitchFamily="34" charset="0"/>
              </a:rPr>
              <a:t>널뛰기</a:t>
            </a:r>
            <a:r>
              <a:rPr lang="en-US" altLang="ko-KR" sz="1800" b="0" i="0" u="none" strike="noStrike" dirty="0">
                <a:solidFill>
                  <a:srgbClr val="000000"/>
                </a:solidFill>
                <a:effectLst/>
                <a:latin typeface="Calibri" panose="020F0502020204030204" pitchFamily="34" charset="0"/>
              </a:rPr>
              <a:t>. </a:t>
            </a:r>
            <a:r>
              <a:rPr lang="en-US" sz="1800" b="0" i="0" u="none" strike="noStrike" dirty="0">
                <a:solidFill>
                  <a:srgbClr val="000000"/>
                </a:solidFill>
                <a:effectLst/>
                <a:latin typeface="Calibri" panose="020F0502020204030204" pitchFamily="34" charset="0"/>
              </a:rPr>
              <a:t>Kids also make wishes as they fly kites on </a:t>
            </a:r>
            <a:r>
              <a:rPr lang="ko-KR" altLang="en-US" sz="1800" b="0" i="0" u="none" strike="noStrike" dirty="0">
                <a:solidFill>
                  <a:srgbClr val="000000"/>
                </a:solidFill>
                <a:effectLst/>
                <a:latin typeface="Calibri" panose="020F0502020204030204" pitchFamily="34" charset="0"/>
              </a:rPr>
              <a:t>설날</a:t>
            </a:r>
            <a:r>
              <a:rPr lang="en-US" altLang="ko-KR" sz="1800" b="0" i="0" u="none" strike="noStrike" dirty="0">
                <a:solidFill>
                  <a:srgbClr val="000000"/>
                </a:solidFill>
                <a:effectLst/>
                <a:latin typeface="Calibri" panose="020F0502020204030204" pitchFamily="34" charset="0"/>
              </a:rPr>
              <a:t>. </a:t>
            </a:r>
            <a:r>
              <a:rPr lang="en-US" sz="1800" b="0" i="0" u="none" strike="noStrike" dirty="0">
                <a:solidFill>
                  <a:srgbClr val="000000"/>
                </a:solidFill>
                <a:effectLst/>
                <a:latin typeface="Calibri" panose="020F0502020204030204" pitchFamily="34" charset="0"/>
              </a:rPr>
              <a:t>Sometimes the kite’s line is purposefully cut but it is considered bad luck and should be flown to blow the bad luck away. Occasionally kites will cut off other kite’s paths ensuing a kite fight.</a:t>
            </a:r>
            <a:endParaRPr lang="en-US" b="0" dirty="0">
              <a:effectLst/>
            </a:endParaRPr>
          </a:p>
          <a:p>
            <a:br>
              <a:rPr lang="en-US" dirty="0"/>
            </a:br>
            <a:br>
              <a:rPr lang="en-US" dirty="0"/>
            </a:br>
            <a:endParaRPr lang="en-US" dirty="0"/>
          </a:p>
        </p:txBody>
      </p:sp>
      <p:sp>
        <p:nvSpPr>
          <p:cNvPr id="4" name="Slide Number Placeholder 3"/>
          <p:cNvSpPr>
            <a:spLocks noGrp="1"/>
          </p:cNvSpPr>
          <p:nvPr>
            <p:ph type="sldNum" sz="quarter" idx="5"/>
          </p:nvPr>
        </p:nvSpPr>
        <p:spPr/>
        <p:txBody>
          <a:bodyPr/>
          <a:lstStyle/>
          <a:p>
            <a:fld id="{51BF9364-7F66-4640-80DF-2537A88BA322}" type="slidenum">
              <a:rPr lang="en-US" smtClean="0"/>
              <a:t>10</a:t>
            </a:fld>
            <a:endParaRPr lang="en-US"/>
          </a:p>
        </p:txBody>
      </p:sp>
    </p:spTree>
    <p:extLst>
      <p:ext uri="{BB962C8B-B14F-4D97-AF65-F5344CB8AC3E}">
        <p14:creationId xmlns:p14="http://schemas.microsoft.com/office/powerpoint/2010/main" val="1718737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en-US" sz="1800" b="0" i="0" u="none" strike="noStrike" dirty="0">
                <a:solidFill>
                  <a:srgbClr val="000000"/>
                </a:solidFill>
                <a:effectLst/>
                <a:latin typeface="Calibri" panose="020F0502020204030204" pitchFamily="34" charset="0"/>
              </a:rPr>
              <a:t>Now we will try making our own </a:t>
            </a:r>
            <a:r>
              <a:rPr lang="ko-KR" altLang="en-US" sz="1800" b="0" i="0" u="none" strike="noStrike" dirty="0">
                <a:solidFill>
                  <a:srgbClr val="000000"/>
                </a:solidFill>
                <a:effectLst/>
                <a:latin typeface="Arial" panose="020B0604020202020204" pitchFamily="34" charset="0"/>
              </a:rPr>
              <a:t>가오리연</a:t>
            </a:r>
            <a:r>
              <a:rPr lang="en-US" altLang="ko-KR" sz="1800" b="0" i="0" u="none" strike="noStrike" dirty="0">
                <a:solidFill>
                  <a:srgbClr val="000000"/>
                </a:solidFill>
                <a:effectLst/>
                <a:latin typeface="Calibri" panose="020F0502020204030204" pitchFamily="34" charset="0"/>
              </a:rPr>
              <a:t>, </a:t>
            </a:r>
            <a:r>
              <a:rPr lang="en-US" sz="1800" b="0" i="0" u="none" strike="noStrike" dirty="0">
                <a:solidFill>
                  <a:srgbClr val="000000"/>
                </a:solidFill>
                <a:effectLst/>
                <a:latin typeface="Calibri" panose="020F0502020204030204" pitchFamily="34" charset="0"/>
              </a:rPr>
              <a:t>which is a stingray shaped kite and </a:t>
            </a:r>
            <a:r>
              <a:rPr lang="ko-KR" altLang="en-US" sz="1800" b="0" i="0" u="none" strike="noStrike" dirty="0">
                <a:solidFill>
                  <a:srgbClr val="000000"/>
                </a:solidFill>
                <a:effectLst/>
                <a:latin typeface="Arial" panose="020B0604020202020204" pitchFamily="34" charset="0"/>
              </a:rPr>
              <a:t>방패연</a:t>
            </a:r>
            <a:r>
              <a:rPr lang="en-US" altLang="ko-KR" sz="1800" b="0" i="0" u="none" strike="noStrike" dirty="0">
                <a:solidFill>
                  <a:srgbClr val="000000"/>
                </a:solidFill>
                <a:effectLst/>
                <a:latin typeface="Calibri" panose="020F0502020204030204" pitchFamily="34" charset="0"/>
              </a:rPr>
              <a:t>, </a:t>
            </a:r>
            <a:r>
              <a:rPr lang="en-US" sz="1800" b="0" i="0" u="none" strike="noStrike" dirty="0">
                <a:solidFill>
                  <a:srgbClr val="000000"/>
                </a:solidFill>
                <a:effectLst/>
                <a:latin typeface="Calibri" panose="020F0502020204030204" pitchFamily="34" charset="0"/>
              </a:rPr>
              <a:t>which is a shield shaped kite.</a:t>
            </a:r>
            <a:endParaRPr lang="en-US" b="0" dirty="0">
              <a:effectLst/>
            </a:endParaRPr>
          </a:p>
          <a:p>
            <a:br>
              <a:rPr lang="en-US" dirty="0"/>
            </a:br>
            <a:br>
              <a:rPr lang="en-US" dirty="0"/>
            </a:br>
            <a:endParaRPr lang="en-US" dirty="0"/>
          </a:p>
        </p:txBody>
      </p:sp>
      <p:sp>
        <p:nvSpPr>
          <p:cNvPr id="4" name="Slide Number Placeholder 3"/>
          <p:cNvSpPr>
            <a:spLocks noGrp="1"/>
          </p:cNvSpPr>
          <p:nvPr>
            <p:ph type="sldNum" sz="quarter" idx="5"/>
          </p:nvPr>
        </p:nvSpPr>
        <p:spPr/>
        <p:txBody>
          <a:bodyPr/>
          <a:lstStyle/>
          <a:p>
            <a:fld id="{51BF9364-7F66-4640-80DF-2537A88BA322}" type="slidenum">
              <a:rPr lang="en-US" smtClean="0"/>
              <a:t>11</a:t>
            </a:fld>
            <a:endParaRPr lang="en-US"/>
          </a:p>
        </p:txBody>
      </p:sp>
    </p:spTree>
    <p:extLst>
      <p:ext uri="{BB962C8B-B14F-4D97-AF65-F5344CB8AC3E}">
        <p14:creationId xmlns:p14="http://schemas.microsoft.com/office/powerpoint/2010/main" val="16445418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ko-KR" altLang="en-US" sz="1800" b="0" i="0" u="none" strike="noStrike" dirty="0">
                <a:solidFill>
                  <a:srgbClr val="000000"/>
                </a:solidFill>
                <a:effectLst/>
                <a:latin typeface="Arial" panose="020B0604020202020204" pitchFamily="34" charset="0"/>
              </a:rPr>
              <a:t>설날</a:t>
            </a:r>
            <a:r>
              <a:rPr lang="ko-KR" altLang="en-US" sz="1800" b="0" i="0" u="none" strike="noStrike" dirty="0">
                <a:solidFill>
                  <a:srgbClr val="000000"/>
                </a:solidFill>
                <a:effectLst/>
                <a:latin typeface="Calibri" panose="020F0502020204030204" pitchFamily="34" charset="0"/>
              </a:rPr>
              <a:t> </a:t>
            </a:r>
            <a:r>
              <a:rPr lang="en-US" sz="1800" b="0" i="0" u="none" strike="noStrike" dirty="0">
                <a:solidFill>
                  <a:srgbClr val="000000"/>
                </a:solidFill>
                <a:effectLst/>
                <a:latin typeface="Calibri" panose="020F0502020204030204" pitchFamily="34" charset="0"/>
              </a:rPr>
              <a:t>is the first day of the first month in the lunar calendar. It is the biggest holiday in Korean culture. People wear a beautiful set of traditional Korean Hanbok called </a:t>
            </a:r>
            <a:r>
              <a:rPr lang="ko-KR" altLang="en-US" sz="1800" b="0" i="0" u="none" strike="noStrike" dirty="0">
                <a:solidFill>
                  <a:srgbClr val="000000"/>
                </a:solidFill>
                <a:effectLst/>
                <a:latin typeface="Arial" panose="020B0604020202020204" pitchFamily="34" charset="0"/>
              </a:rPr>
              <a:t>설빔</a:t>
            </a:r>
            <a:r>
              <a:rPr lang="ko-KR" altLang="en-US" sz="1800" b="0" i="0" u="none" strike="noStrike" dirty="0">
                <a:solidFill>
                  <a:srgbClr val="000000"/>
                </a:solidFill>
                <a:effectLst/>
                <a:latin typeface="Calibri" panose="020F0502020204030204" pitchFamily="34" charset="0"/>
              </a:rPr>
              <a:t> </a:t>
            </a:r>
            <a:r>
              <a:rPr lang="en-US" sz="1800" b="0" i="0" u="none" strike="noStrike" dirty="0">
                <a:solidFill>
                  <a:srgbClr val="000000"/>
                </a:solidFill>
                <a:effectLst/>
                <a:latin typeface="Calibri" panose="020F0502020204030204" pitchFamily="34" charset="0"/>
              </a:rPr>
              <a:t>and give offerings to ancestors, which is called </a:t>
            </a:r>
            <a:r>
              <a:rPr lang="ko-KR" altLang="en-US" sz="1800" b="0" i="0" u="none" strike="noStrike" dirty="0">
                <a:solidFill>
                  <a:srgbClr val="000000"/>
                </a:solidFill>
                <a:effectLst/>
                <a:latin typeface="Arial" panose="020B0604020202020204" pitchFamily="34" charset="0"/>
              </a:rPr>
              <a:t>차례</a:t>
            </a:r>
            <a:r>
              <a:rPr lang="en-US" altLang="ko-KR" sz="1800" b="0" i="0" u="none" strike="noStrike" dirty="0">
                <a:solidFill>
                  <a:srgbClr val="000000"/>
                </a:solidFill>
                <a:effectLst/>
                <a:latin typeface="Calibri" panose="020F0502020204030204" pitchFamily="34" charset="0"/>
              </a:rPr>
              <a:t>. </a:t>
            </a:r>
            <a:r>
              <a:rPr lang="en-US" sz="1800" b="0" i="0" u="none" strike="noStrike" dirty="0">
                <a:solidFill>
                  <a:srgbClr val="000000"/>
                </a:solidFill>
                <a:effectLst/>
                <a:latin typeface="Calibri" panose="020F0502020204030204" pitchFamily="34" charset="0"/>
              </a:rPr>
              <a:t>Also, adults receive </a:t>
            </a:r>
            <a:r>
              <a:rPr lang="ko-KR" altLang="en-US" sz="1800" b="0" i="0" u="none" strike="noStrike" dirty="0">
                <a:solidFill>
                  <a:srgbClr val="000000"/>
                </a:solidFill>
                <a:effectLst/>
                <a:latin typeface="Arial" panose="020B0604020202020204" pitchFamily="34" charset="0"/>
              </a:rPr>
              <a:t>세배</a:t>
            </a:r>
            <a:r>
              <a:rPr lang="ko-KR" altLang="en-US" sz="1800" b="0" i="0" u="none" strike="noStrike" dirty="0">
                <a:solidFill>
                  <a:srgbClr val="000000"/>
                </a:solidFill>
                <a:effectLst/>
                <a:latin typeface="Calibri" panose="020F0502020204030204" pitchFamily="34" charset="0"/>
              </a:rPr>
              <a:t> </a:t>
            </a:r>
            <a:r>
              <a:rPr lang="en-US" sz="1800" b="0" i="0" u="none" strike="noStrike" dirty="0">
                <a:solidFill>
                  <a:srgbClr val="000000"/>
                </a:solidFill>
                <a:effectLst/>
                <a:latin typeface="Calibri" panose="020F0502020204030204" pitchFamily="34" charset="0"/>
              </a:rPr>
              <a:t>and blessings are shared amongst everybody, this is called </a:t>
            </a:r>
            <a:r>
              <a:rPr lang="ko-KR" altLang="en-US" sz="1800" b="0" i="0" u="none" strike="noStrike" dirty="0">
                <a:solidFill>
                  <a:srgbClr val="000000"/>
                </a:solidFill>
                <a:effectLst/>
                <a:latin typeface="Arial" panose="020B0604020202020204" pitchFamily="34" charset="0"/>
              </a:rPr>
              <a:t>덕담</a:t>
            </a:r>
            <a:r>
              <a:rPr lang="en-US" altLang="ko-KR" sz="1800" b="0" i="0" u="none" strike="noStrike" dirty="0">
                <a:solidFill>
                  <a:srgbClr val="000000"/>
                </a:solidFill>
                <a:effectLst/>
                <a:latin typeface="Calibri" panose="020F0502020204030204" pitchFamily="34" charset="0"/>
              </a:rPr>
              <a:t>. </a:t>
            </a:r>
            <a:r>
              <a:rPr lang="ko-KR" altLang="en-US" sz="1800" b="0" i="0" u="none" strike="noStrike" dirty="0">
                <a:solidFill>
                  <a:srgbClr val="000000"/>
                </a:solidFill>
                <a:effectLst/>
                <a:latin typeface="Arial" panose="020B0604020202020204" pitchFamily="34" charset="0"/>
              </a:rPr>
              <a:t>설</a:t>
            </a:r>
            <a:r>
              <a:rPr lang="ko-KR" altLang="en-US" sz="1800" b="0" i="0" u="none" strike="noStrike" dirty="0">
                <a:solidFill>
                  <a:srgbClr val="000000"/>
                </a:solidFill>
                <a:effectLst/>
                <a:latin typeface="Calibri" panose="020F0502020204030204" pitchFamily="34" charset="0"/>
              </a:rPr>
              <a:t> </a:t>
            </a:r>
            <a:r>
              <a:rPr lang="en-US" sz="1800" b="0" i="0" u="none" strike="noStrike" dirty="0">
                <a:solidFill>
                  <a:srgbClr val="000000"/>
                </a:solidFill>
                <a:effectLst/>
                <a:latin typeface="Calibri" panose="020F0502020204030204" pitchFamily="34" charset="0"/>
              </a:rPr>
              <a:t>comes from the saying ‘</a:t>
            </a:r>
            <a:r>
              <a:rPr lang="ko-KR" altLang="en-US" sz="1800" b="0" i="0" u="none" strike="noStrike" dirty="0">
                <a:solidFill>
                  <a:srgbClr val="000000"/>
                </a:solidFill>
                <a:effectLst/>
                <a:latin typeface="Arial" panose="020B0604020202020204" pitchFamily="34" charset="0"/>
              </a:rPr>
              <a:t>사린다</a:t>
            </a:r>
            <a:r>
              <a:rPr lang="en-US" altLang="ko-KR" sz="1800" b="0" i="0" u="none" strike="noStrike" dirty="0">
                <a:solidFill>
                  <a:srgbClr val="000000"/>
                </a:solidFill>
                <a:effectLst/>
                <a:latin typeface="Calibri" panose="020F0502020204030204" pitchFamily="34" charset="0"/>
              </a:rPr>
              <a:t>, </a:t>
            </a:r>
            <a:r>
              <a:rPr lang="ko-KR" altLang="en-US" sz="1800" b="0" i="0" u="none" strike="noStrike" dirty="0">
                <a:solidFill>
                  <a:srgbClr val="000000"/>
                </a:solidFill>
                <a:effectLst/>
                <a:latin typeface="Arial" panose="020B0604020202020204" pitchFamily="34" charset="0"/>
              </a:rPr>
              <a:t>사간다</a:t>
            </a:r>
            <a:r>
              <a:rPr lang="ko-KR" altLang="en-US" sz="1800" b="0" i="0" u="none" strike="noStrike" dirty="0">
                <a:solidFill>
                  <a:srgbClr val="000000"/>
                </a:solidFill>
                <a:effectLst/>
                <a:latin typeface="Calibri" panose="020F0502020204030204" pitchFamily="34" charset="0"/>
              </a:rPr>
              <a:t>’ </a:t>
            </a:r>
            <a:r>
              <a:rPr lang="en-US" sz="1800" b="0" i="0" u="none" strike="noStrike" dirty="0">
                <a:solidFill>
                  <a:srgbClr val="000000"/>
                </a:solidFill>
                <a:effectLst/>
                <a:latin typeface="Calibri" panose="020F0502020204030204" pitchFamily="34" charset="0"/>
              </a:rPr>
              <a:t>which means to be cautious. </a:t>
            </a:r>
            <a:r>
              <a:rPr lang="ko-KR" altLang="en-US" sz="1800" b="0" i="0" u="none" strike="noStrike" dirty="0">
                <a:solidFill>
                  <a:srgbClr val="000000"/>
                </a:solidFill>
                <a:effectLst/>
                <a:latin typeface="Arial" panose="020B0604020202020204" pitchFamily="34" charset="0"/>
              </a:rPr>
              <a:t>설</a:t>
            </a:r>
            <a:r>
              <a:rPr lang="ko-KR" altLang="en-US" sz="1800" b="0" i="0" u="none" strike="noStrike" dirty="0">
                <a:solidFill>
                  <a:srgbClr val="000000"/>
                </a:solidFill>
                <a:effectLst/>
                <a:latin typeface="Calibri" panose="020F0502020204030204" pitchFamily="34" charset="0"/>
              </a:rPr>
              <a:t> </a:t>
            </a:r>
            <a:r>
              <a:rPr lang="en-US" sz="1800" b="0" i="0" u="none" strike="noStrike" dirty="0">
                <a:solidFill>
                  <a:srgbClr val="000000"/>
                </a:solidFill>
                <a:effectLst/>
                <a:latin typeface="Calibri" panose="020F0502020204030204" pitchFamily="34" charset="0"/>
              </a:rPr>
              <a:t>is not just a holiday to celebrate happiness but rather to recognize the cautious start to a New year.</a:t>
            </a:r>
            <a:endParaRPr lang="en-US" b="0" dirty="0">
              <a:effectLst/>
            </a:endParaRPr>
          </a:p>
          <a:p>
            <a:br>
              <a:rPr lang="en-US" dirty="0"/>
            </a:br>
            <a:endParaRPr lang="en-US" dirty="0"/>
          </a:p>
        </p:txBody>
      </p:sp>
      <p:sp>
        <p:nvSpPr>
          <p:cNvPr id="4" name="Slide Number Placeholder 3"/>
          <p:cNvSpPr>
            <a:spLocks noGrp="1"/>
          </p:cNvSpPr>
          <p:nvPr>
            <p:ph type="sldNum" sz="quarter" idx="5"/>
          </p:nvPr>
        </p:nvSpPr>
        <p:spPr/>
        <p:txBody>
          <a:bodyPr/>
          <a:lstStyle/>
          <a:p>
            <a:fld id="{51BF9364-7F66-4640-80DF-2537A88BA322}" type="slidenum">
              <a:rPr lang="en-US" smtClean="0"/>
              <a:t>2</a:t>
            </a:fld>
            <a:endParaRPr lang="en-US"/>
          </a:p>
        </p:txBody>
      </p:sp>
    </p:spTree>
    <p:extLst>
      <p:ext uri="{BB962C8B-B14F-4D97-AF65-F5344CB8AC3E}">
        <p14:creationId xmlns:p14="http://schemas.microsoft.com/office/powerpoint/2010/main" val="29096826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en-US" sz="1800" b="0" i="0" u="none" strike="noStrike" dirty="0">
                <a:solidFill>
                  <a:srgbClr val="000000"/>
                </a:solidFill>
                <a:effectLst/>
                <a:latin typeface="Calibri" panose="020F0502020204030204" pitchFamily="34" charset="0"/>
              </a:rPr>
              <a:t>Let’s watch a video about </a:t>
            </a:r>
            <a:r>
              <a:rPr lang="ko-KR" altLang="en-US" sz="1800" b="0" i="0" u="none" strike="noStrike" dirty="0">
                <a:solidFill>
                  <a:srgbClr val="000000"/>
                </a:solidFill>
                <a:effectLst/>
                <a:latin typeface="Calibri" panose="020F0502020204030204" pitchFamily="34" charset="0"/>
              </a:rPr>
              <a:t>설날</a:t>
            </a:r>
            <a:r>
              <a:rPr lang="en-US" sz="1800" b="0" i="0" u="none" strike="noStrike" dirty="0">
                <a:solidFill>
                  <a:srgbClr val="000000"/>
                </a:solidFill>
                <a:effectLst/>
                <a:latin typeface="Calibri" panose="020F0502020204030204" pitchFamily="34" charset="0"/>
              </a:rPr>
              <a:t>!</a:t>
            </a:r>
            <a:endParaRPr lang="en-US" b="0" dirty="0">
              <a:effectLst/>
            </a:endParaRPr>
          </a:p>
          <a:p>
            <a:br>
              <a:rPr lang="en-US" dirty="0"/>
            </a:br>
            <a:endParaRPr lang="en-US" dirty="0"/>
          </a:p>
        </p:txBody>
      </p:sp>
      <p:sp>
        <p:nvSpPr>
          <p:cNvPr id="4" name="Slide Number Placeholder 3"/>
          <p:cNvSpPr>
            <a:spLocks noGrp="1"/>
          </p:cNvSpPr>
          <p:nvPr>
            <p:ph type="sldNum" sz="quarter" idx="5"/>
          </p:nvPr>
        </p:nvSpPr>
        <p:spPr/>
        <p:txBody>
          <a:bodyPr/>
          <a:lstStyle/>
          <a:p>
            <a:fld id="{51BF9364-7F66-4640-80DF-2537A88BA322}" type="slidenum">
              <a:rPr lang="en-US" smtClean="0"/>
              <a:t>3</a:t>
            </a:fld>
            <a:endParaRPr lang="en-US"/>
          </a:p>
        </p:txBody>
      </p:sp>
    </p:spTree>
    <p:extLst>
      <p:ext uri="{BB962C8B-B14F-4D97-AF65-F5344CB8AC3E}">
        <p14:creationId xmlns:p14="http://schemas.microsoft.com/office/powerpoint/2010/main" val="15103534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en-US" sz="1800" b="0" i="0" u="none" strike="noStrike" dirty="0">
                <a:solidFill>
                  <a:srgbClr val="000000"/>
                </a:solidFill>
                <a:effectLst/>
                <a:latin typeface="Calibri" panose="020F0502020204030204" pitchFamily="34" charset="0"/>
              </a:rPr>
              <a:t>On </a:t>
            </a:r>
            <a:r>
              <a:rPr lang="ko-KR" altLang="en-US" sz="1800" b="0" i="0" u="none" strike="noStrike" dirty="0">
                <a:solidFill>
                  <a:srgbClr val="000000"/>
                </a:solidFill>
                <a:effectLst/>
                <a:latin typeface="Calibri" panose="020F0502020204030204" pitchFamily="34" charset="0"/>
              </a:rPr>
              <a:t>설날</a:t>
            </a:r>
            <a:r>
              <a:rPr lang="en-US" sz="1800" b="0" i="0" u="none" strike="noStrike" dirty="0">
                <a:solidFill>
                  <a:srgbClr val="000000"/>
                </a:solidFill>
                <a:effectLst/>
                <a:latin typeface="Calibri" panose="020F0502020204030204" pitchFamily="34" charset="0"/>
              </a:rPr>
              <a:t>, people give offerings or have memorial ceremonies for ancestors. It is called </a:t>
            </a:r>
            <a:r>
              <a:rPr lang="ko-KR" altLang="en-US" sz="1800" b="0" i="0" u="none" strike="noStrike" dirty="0">
                <a:solidFill>
                  <a:srgbClr val="000000"/>
                </a:solidFill>
                <a:effectLst/>
                <a:latin typeface="Calibri" panose="020F0502020204030204" pitchFamily="34" charset="0"/>
              </a:rPr>
              <a:t>차례</a:t>
            </a:r>
            <a:r>
              <a:rPr lang="en-US" sz="1800" b="0" i="0" u="none" strike="noStrike" dirty="0">
                <a:solidFill>
                  <a:srgbClr val="000000"/>
                </a:solidFill>
                <a:effectLst/>
                <a:latin typeface="Calibri" panose="020F0502020204030204" pitchFamily="34" charset="0"/>
              </a:rPr>
              <a:t>. Adults also receive </a:t>
            </a:r>
            <a:r>
              <a:rPr lang="ko-KR" altLang="en-US" sz="1800" b="0" i="0" u="none" strike="noStrike" dirty="0">
                <a:solidFill>
                  <a:srgbClr val="000000"/>
                </a:solidFill>
                <a:effectLst/>
                <a:latin typeface="Calibri" panose="020F0502020204030204" pitchFamily="34" charset="0"/>
              </a:rPr>
              <a:t>세배</a:t>
            </a:r>
            <a:r>
              <a:rPr lang="en-US" sz="1800" b="0" i="0" u="none" strike="noStrike" dirty="0">
                <a:solidFill>
                  <a:srgbClr val="000000"/>
                </a:solidFill>
                <a:effectLst/>
                <a:latin typeface="Calibri" panose="020F0502020204030204" pitchFamily="34" charset="0"/>
              </a:rPr>
              <a:t> from children.</a:t>
            </a:r>
            <a:endParaRPr lang="en-US" b="0" dirty="0">
              <a:effectLst/>
            </a:endParaRPr>
          </a:p>
          <a:p>
            <a:br>
              <a:rPr lang="en-US" dirty="0"/>
            </a:br>
            <a:endParaRPr lang="en-US" dirty="0"/>
          </a:p>
        </p:txBody>
      </p:sp>
      <p:sp>
        <p:nvSpPr>
          <p:cNvPr id="4" name="Slide Number Placeholder 3"/>
          <p:cNvSpPr>
            <a:spLocks noGrp="1"/>
          </p:cNvSpPr>
          <p:nvPr>
            <p:ph type="sldNum" sz="quarter" idx="5"/>
          </p:nvPr>
        </p:nvSpPr>
        <p:spPr/>
        <p:txBody>
          <a:bodyPr/>
          <a:lstStyle/>
          <a:p>
            <a:fld id="{51BF9364-7F66-4640-80DF-2537A88BA322}" type="slidenum">
              <a:rPr lang="en-US" smtClean="0"/>
              <a:t>4</a:t>
            </a:fld>
            <a:endParaRPr lang="en-US"/>
          </a:p>
        </p:txBody>
      </p:sp>
    </p:spTree>
    <p:extLst>
      <p:ext uri="{BB962C8B-B14F-4D97-AF65-F5344CB8AC3E}">
        <p14:creationId xmlns:p14="http://schemas.microsoft.com/office/powerpoint/2010/main" val="2703434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en-US" sz="1800" b="0" i="0" u="none" strike="noStrike" dirty="0">
                <a:solidFill>
                  <a:srgbClr val="000000"/>
                </a:solidFill>
                <a:effectLst/>
                <a:latin typeface="Calibri" panose="020F0502020204030204" pitchFamily="34" charset="0"/>
              </a:rPr>
              <a:t>These are special Hanboks called </a:t>
            </a:r>
            <a:r>
              <a:rPr lang="ko-KR" altLang="en-US" sz="1800" b="0" i="0" u="none" strike="noStrike" dirty="0">
                <a:solidFill>
                  <a:srgbClr val="000000"/>
                </a:solidFill>
                <a:effectLst/>
                <a:latin typeface="Calibri" panose="020F0502020204030204" pitchFamily="34" charset="0"/>
              </a:rPr>
              <a:t>설빔</a:t>
            </a:r>
            <a:r>
              <a:rPr lang="en-US" sz="1800" b="0" i="0" u="none" strike="noStrike" dirty="0">
                <a:solidFill>
                  <a:srgbClr val="000000"/>
                </a:solidFill>
                <a:effectLst/>
                <a:latin typeface="Calibri" panose="020F0502020204030204" pitchFamily="34" charset="0"/>
              </a:rPr>
              <a:t> worn on </a:t>
            </a:r>
            <a:r>
              <a:rPr lang="ko-KR" altLang="en-US" sz="1800" b="0" i="0" u="none" strike="noStrike" dirty="0">
                <a:solidFill>
                  <a:srgbClr val="000000"/>
                </a:solidFill>
                <a:effectLst/>
                <a:latin typeface="Calibri" panose="020F0502020204030204" pitchFamily="34" charset="0"/>
              </a:rPr>
              <a:t>설날</a:t>
            </a:r>
            <a:r>
              <a:rPr lang="en-US" sz="1800" b="0" i="0" u="none" strike="noStrike" dirty="0">
                <a:solidFill>
                  <a:srgbClr val="000000"/>
                </a:solidFill>
                <a:effectLst/>
                <a:latin typeface="Calibri" panose="020F0502020204030204" pitchFamily="34" charset="0"/>
              </a:rPr>
              <a:t>. These Hanbok are made or bought new for the New year. Now wish one another </a:t>
            </a:r>
            <a:r>
              <a:rPr lang="en-US" sz="1800" b="0" i="0" u="none" strike="noStrike">
                <a:solidFill>
                  <a:srgbClr val="000000"/>
                </a:solidFill>
                <a:effectLst/>
                <a:latin typeface="Calibri" panose="020F0502020204030204" pitchFamily="34" charset="0"/>
              </a:rPr>
              <a:t>a Happy </a:t>
            </a:r>
            <a:r>
              <a:rPr lang="en-US" sz="1800" b="0" i="0" u="none" strike="noStrike" dirty="0">
                <a:solidFill>
                  <a:srgbClr val="000000"/>
                </a:solidFill>
                <a:effectLst/>
                <a:latin typeface="Calibri" panose="020F0502020204030204" pitchFamily="34" charset="0"/>
              </a:rPr>
              <a:t>new year. Blessings are shared amongst everybody, ‘</a:t>
            </a:r>
            <a:r>
              <a:rPr lang="ko-KR" altLang="en-US" sz="1800" b="0" i="0" u="none" strike="noStrike" dirty="0">
                <a:solidFill>
                  <a:srgbClr val="000000"/>
                </a:solidFill>
                <a:effectLst/>
                <a:latin typeface="Calibri" panose="020F0502020204030204" pitchFamily="34" charset="0"/>
              </a:rPr>
              <a:t>새해 복 많이 받으세요</a:t>
            </a:r>
            <a:r>
              <a:rPr lang="en-US" altLang="ko-KR" sz="1800" b="0" i="0" u="none" strike="noStrike" dirty="0">
                <a:solidFill>
                  <a:srgbClr val="000000"/>
                </a:solidFill>
                <a:effectLst/>
                <a:latin typeface="Calibri" panose="020F0502020204030204" pitchFamily="34" charset="0"/>
              </a:rPr>
              <a:t>.’</a:t>
            </a:r>
            <a:endParaRPr lang="ko-KR" altLang="en-US" b="0" dirty="0">
              <a:effectLst/>
            </a:endParaRPr>
          </a:p>
          <a:p>
            <a:br>
              <a:rPr lang="ko-KR" altLang="en-US" dirty="0"/>
            </a:br>
            <a:endParaRPr lang="en-US" dirty="0"/>
          </a:p>
        </p:txBody>
      </p:sp>
      <p:sp>
        <p:nvSpPr>
          <p:cNvPr id="4" name="Slide Number Placeholder 3"/>
          <p:cNvSpPr>
            <a:spLocks noGrp="1"/>
          </p:cNvSpPr>
          <p:nvPr>
            <p:ph type="sldNum" sz="quarter" idx="5"/>
          </p:nvPr>
        </p:nvSpPr>
        <p:spPr/>
        <p:txBody>
          <a:bodyPr/>
          <a:lstStyle/>
          <a:p>
            <a:fld id="{51BF9364-7F66-4640-80DF-2537A88BA322}" type="slidenum">
              <a:rPr lang="en-US" smtClean="0"/>
              <a:t>5</a:t>
            </a:fld>
            <a:endParaRPr lang="en-US"/>
          </a:p>
        </p:txBody>
      </p:sp>
    </p:spTree>
    <p:extLst>
      <p:ext uri="{BB962C8B-B14F-4D97-AF65-F5344CB8AC3E}">
        <p14:creationId xmlns:p14="http://schemas.microsoft.com/office/powerpoint/2010/main" val="19434067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en-US" sz="1800" b="0" i="0" u="none" strike="noStrike" dirty="0">
                <a:solidFill>
                  <a:srgbClr val="000000"/>
                </a:solidFill>
                <a:effectLst/>
                <a:latin typeface="Calibri" panose="020F0502020204030204" pitchFamily="34" charset="0"/>
              </a:rPr>
              <a:t>After </a:t>
            </a:r>
            <a:r>
              <a:rPr lang="ko-KR" altLang="en-US" sz="1800" b="0" i="0" u="none" strike="noStrike" dirty="0">
                <a:solidFill>
                  <a:srgbClr val="000000"/>
                </a:solidFill>
                <a:effectLst/>
                <a:latin typeface="Calibri" panose="020F0502020204030204" pitchFamily="34" charset="0"/>
              </a:rPr>
              <a:t>차례</a:t>
            </a:r>
            <a:r>
              <a:rPr lang="en-US" sz="1800" b="0" i="0" u="none" strike="noStrike" dirty="0">
                <a:solidFill>
                  <a:srgbClr val="000000"/>
                </a:solidFill>
                <a:effectLst/>
                <a:latin typeface="Calibri" panose="020F0502020204030204" pitchFamily="34" charset="0"/>
              </a:rPr>
              <a:t>, people go to their ancestors＇ graves to greet them and to tidy up the grave site/s. This act is called </a:t>
            </a:r>
            <a:r>
              <a:rPr lang="ko-KR" altLang="en-US" sz="1800" b="0" i="0" u="none" strike="noStrike" dirty="0">
                <a:solidFill>
                  <a:srgbClr val="000000"/>
                </a:solidFill>
                <a:effectLst/>
                <a:latin typeface="Calibri" panose="020F0502020204030204" pitchFamily="34" charset="0"/>
              </a:rPr>
              <a:t>성묘</a:t>
            </a:r>
            <a:r>
              <a:rPr lang="en-US" sz="1800" b="0" i="0" u="none" strike="noStrike" dirty="0">
                <a:solidFill>
                  <a:srgbClr val="000000"/>
                </a:solidFill>
                <a:effectLst/>
                <a:latin typeface="Calibri" panose="020F0502020204030204" pitchFamily="34" charset="0"/>
              </a:rPr>
              <a:t>. Also, on </a:t>
            </a:r>
            <a:r>
              <a:rPr lang="ko-KR" altLang="en-US" sz="1800" b="0" i="0" u="none" strike="noStrike" dirty="0">
                <a:solidFill>
                  <a:srgbClr val="000000"/>
                </a:solidFill>
                <a:effectLst/>
                <a:latin typeface="Calibri" panose="020F0502020204030204" pitchFamily="34" charset="0"/>
              </a:rPr>
              <a:t>설날</a:t>
            </a:r>
            <a:r>
              <a:rPr lang="en-US" sz="1800" b="0" i="0" u="none" strike="noStrike" dirty="0">
                <a:solidFill>
                  <a:srgbClr val="000000"/>
                </a:solidFill>
                <a:effectLst/>
                <a:latin typeface="Calibri" panose="020F0502020204030204" pitchFamily="34" charset="0"/>
              </a:rPr>
              <a:t>, an item called </a:t>
            </a:r>
            <a:r>
              <a:rPr lang="ko-KR" altLang="en-US" sz="1800" b="0" i="0" u="none" strike="noStrike" dirty="0">
                <a:solidFill>
                  <a:srgbClr val="000000"/>
                </a:solidFill>
                <a:effectLst/>
                <a:latin typeface="Calibri" panose="020F0502020204030204" pitchFamily="34" charset="0"/>
              </a:rPr>
              <a:t>복조리</a:t>
            </a:r>
            <a:r>
              <a:rPr lang="en-US" sz="1800" b="0" i="0" u="none" strike="noStrike" dirty="0">
                <a:solidFill>
                  <a:srgbClr val="000000"/>
                </a:solidFill>
                <a:effectLst/>
                <a:latin typeface="Calibri" panose="020F0502020204030204" pitchFamily="34" charset="0"/>
              </a:rPr>
              <a:t> is hung in kitchens, rooms, or on walls. Long ago, </a:t>
            </a:r>
            <a:r>
              <a:rPr lang="ko-KR" altLang="en-US" sz="1800" b="0" i="0" u="none" strike="noStrike" dirty="0">
                <a:solidFill>
                  <a:srgbClr val="000000"/>
                </a:solidFill>
                <a:effectLst/>
                <a:latin typeface="Calibri" panose="020F0502020204030204" pitchFamily="34" charset="0"/>
              </a:rPr>
              <a:t>복조리</a:t>
            </a:r>
            <a:r>
              <a:rPr lang="en-US" sz="1800" b="0" i="0" u="none" strike="noStrike" dirty="0">
                <a:solidFill>
                  <a:srgbClr val="000000"/>
                </a:solidFill>
                <a:effectLst/>
                <a:latin typeface="Calibri" panose="020F0502020204030204" pitchFamily="34" charset="0"/>
              </a:rPr>
              <a:t> was used to wash rice. Now it represents weeding out bad things to leave the good, similar to its old use, of weeding out the bad thing to only leave the good rice.</a:t>
            </a:r>
            <a:endParaRPr lang="en-US" b="0" dirty="0">
              <a:effectLst/>
            </a:endParaRPr>
          </a:p>
          <a:p>
            <a:br>
              <a:rPr lang="en-US" dirty="0"/>
            </a:br>
            <a:endParaRPr lang="en-US" dirty="0"/>
          </a:p>
        </p:txBody>
      </p:sp>
      <p:sp>
        <p:nvSpPr>
          <p:cNvPr id="4" name="Slide Number Placeholder 3"/>
          <p:cNvSpPr>
            <a:spLocks noGrp="1"/>
          </p:cNvSpPr>
          <p:nvPr>
            <p:ph type="sldNum" sz="quarter" idx="5"/>
          </p:nvPr>
        </p:nvSpPr>
        <p:spPr/>
        <p:txBody>
          <a:bodyPr/>
          <a:lstStyle/>
          <a:p>
            <a:fld id="{51BF9364-7F66-4640-80DF-2537A88BA322}" type="slidenum">
              <a:rPr lang="en-US" smtClean="0"/>
              <a:t>6</a:t>
            </a:fld>
            <a:endParaRPr lang="en-US"/>
          </a:p>
        </p:txBody>
      </p:sp>
    </p:spTree>
    <p:extLst>
      <p:ext uri="{BB962C8B-B14F-4D97-AF65-F5344CB8AC3E}">
        <p14:creationId xmlns:p14="http://schemas.microsoft.com/office/powerpoint/2010/main" val="251796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en-US" sz="1800" b="0" i="0" u="none" strike="noStrike" dirty="0">
                <a:solidFill>
                  <a:srgbClr val="000000"/>
                </a:solidFill>
                <a:effectLst/>
                <a:latin typeface="Calibri" panose="020F0502020204030204" pitchFamily="34" charset="0"/>
              </a:rPr>
              <a:t>Now we will learn about the names of each part of the </a:t>
            </a:r>
            <a:r>
              <a:rPr lang="ko-KR" altLang="en-US" sz="1800" b="0" i="0" u="none" strike="noStrike" dirty="0">
                <a:solidFill>
                  <a:srgbClr val="000000"/>
                </a:solidFill>
                <a:effectLst/>
                <a:latin typeface="Calibri" panose="020F0502020204030204" pitchFamily="34" charset="0"/>
              </a:rPr>
              <a:t>한복</a:t>
            </a:r>
            <a:r>
              <a:rPr lang="en-US" altLang="ko-KR" sz="1800" b="0" i="0" u="none" strike="noStrike" dirty="0">
                <a:solidFill>
                  <a:srgbClr val="000000"/>
                </a:solidFill>
                <a:effectLst/>
                <a:latin typeface="Calibri" panose="020F0502020204030204" pitchFamily="34" charset="0"/>
              </a:rPr>
              <a:t>. </a:t>
            </a:r>
            <a:r>
              <a:rPr lang="en-US" sz="1800" b="0" i="0" u="none" strike="noStrike" dirty="0">
                <a:solidFill>
                  <a:srgbClr val="000000"/>
                </a:solidFill>
                <a:effectLst/>
                <a:latin typeface="Calibri" panose="020F0502020204030204" pitchFamily="34" charset="0"/>
              </a:rPr>
              <a:t>The piece worn on top is the </a:t>
            </a:r>
            <a:r>
              <a:rPr lang="ko-KR" altLang="en-US" sz="1800" b="0" i="0" u="none" strike="noStrike" dirty="0">
                <a:solidFill>
                  <a:srgbClr val="000000"/>
                </a:solidFill>
                <a:effectLst/>
                <a:latin typeface="Calibri" panose="020F0502020204030204" pitchFamily="34" charset="0"/>
              </a:rPr>
              <a:t>저고리</a:t>
            </a:r>
            <a:r>
              <a:rPr lang="en-US" altLang="ko-KR" sz="1800" b="0" i="0" u="none" strike="noStrike" dirty="0">
                <a:solidFill>
                  <a:srgbClr val="000000"/>
                </a:solidFill>
                <a:effectLst/>
                <a:latin typeface="Calibri" panose="020F0502020204030204" pitchFamily="34" charset="0"/>
              </a:rPr>
              <a:t>. </a:t>
            </a:r>
            <a:r>
              <a:rPr lang="en-US" sz="1800" b="0" i="0" u="none" strike="noStrike" dirty="0">
                <a:solidFill>
                  <a:srgbClr val="000000"/>
                </a:solidFill>
                <a:effectLst/>
                <a:latin typeface="Calibri" panose="020F0502020204030204" pitchFamily="34" charset="0"/>
              </a:rPr>
              <a:t>The white collar near the neck is the </a:t>
            </a:r>
            <a:r>
              <a:rPr lang="ko-KR" altLang="en-US" sz="1800" b="0" i="0" u="none" strike="noStrike" dirty="0">
                <a:solidFill>
                  <a:srgbClr val="000000"/>
                </a:solidFill>
                <a:effectLst/>
                <a:latin typeface="Calibri" panose="020F0502020204030204" pitchFamily="34" charset="0"/>
              </a:rPr>
              <a:t>동정 </a:t>
            </a:r>
            <a:r>
              <a:rPr lang="en-US" sz="1800" b="0" i="0" u="none" strike="noStrike" dirty="0">
                <a:solidFill>
                  <a:srgbClr val="000000"/>
                </a:solidFill>
                <a:effectLst/>
                <a:latin typeface="Calibri" panose="020F0502020204030204" pitchFamily="34" charset="0"/>
              </a:rPr>
              <a:t>and the ribbon-like string is </a:t>
            </a:r>
            <a:r>
              <a:rPr lang="ko-KR" altLang="en-US" sz="1800" b="0" i="0" u="none" strike="noStrike" dirty="0">
                <a:solidFill>
                  <a:srgbClr val="000000"/>
                </a:solidFill>
                <a:effectLst/>
                <a:latin typeface="Calibri" panose="020F0502020204030204" pitchFamily="34" charset="0"/>
              </a:rPr>
              <a:t>고름</a:t>
            </a:r>
            <a:r>
              <a:rPr lang="en-US" altLang="ko-KR" sz="1800" b="0" i="0" u="none" strike="noStrike" dirty="0">
                <a:solidFill>
                  <a:srgbClr val="000000"/>
                </a:solidFill>
                <a:effectLst/>
                <a:latin typeface="Calibri" panose="020F0502020204030204" pitchFamily="34" charset="0"/>
              </a:rPr>
              <a:t>.  </a:t>
            </a:r>
            <a:r>
              <a:rPr lang="en-US" sz="1800" b="0" i="0" u="none" strike="noStrike" dirty="0">
                <a:solidFill>
                  <a:srgbClr val="000000"/>
                </a:solidFill>
                <a:effectLst/>
                <a:latin typeface="Calibri" panose="020F0502020204030204" pitchFamily="34" charset="0"/>
              </a:rPr>
              <a:t>Girls wear skirts called </a:t>
            </a:r>
            <a:r>
              <a:rPr lang="ko-KR" altLang="en-US" sz="1800" b="0" i="0" u="none" strike="noStrike" dirty="0">
                <a:solidFill>
                  <a:srgbClr val="000000"/>
                </a:solidFill>
                <a:effectLst/>
                <a:latin typeface="Calibri" panose="020F0502020204030204" pitchFamily="34" charset="0"/>
              </a:rPr>
              <a:t>치마</a:t>
            </a:r>
            <a:r>
              <a:rPr lang="en-US" altLang="ko-KR" sz="1800" b="0" i="0" u="none" strike="noStrike" dirty="0">
                <a:solidFill>
                  <a:srgbClr val="000000"/>
                </a:solidFill>
                <a:effectLst/>
                <a:latin typeface="Calibri" panose="020F0502020204030204" pitchFamily="34" charset="0"/>
              </a:rPr>
              <a:t>. </a:t>
            </a:r>
            <a:r>
              <a:rPr lang="en-US" sz="1800" b="0" i="0" u="none" strike="noStrike" dirty="0">
                <a:solidFill>
                  <a:srgbClr val="000000"/>
                </a:solidFill>
                <a:effectLst/>
                <a:latin typeface="Calibri" panose="020F0502020204030204" pitchFamily="34" charset="0"/>
              </a:rPr>
              <a:t>They also wear socks, which is </a:t>
            </a:r>
            <a:r>
              <a:rPr lang="ko-KR" altLang="en-US" sz="1800" b="0" i="0" u="none" strike="noStrike" dirty="0">
                <a:solidFill>
                  <a:srgbClr val="000000"/>
                </a:solidFill>
                <a:effectLst/>
                <a:latin typeface="Calibri" panose="020F0502020204030204" pitchFamily="34" charset="0"/>
              </a:rPr>
              <a:t>버선 </a:t>
            </a:r>
            <a:r>
              <a:rPr lang="en-US" sz="1800" b="0" i="0" u="none" strike="noStrike" dirty="0">
                <a:solidFill>
                  <a:srgbClr val="000000"/>
                </a:solidFill>
                <a:effectLst/>
                <a:latin typeface="Calibri" panose="020F0502020204030204" pitchFamily="34" charset="0"/>
              </a:rPr>
              <a:t>and shoes decorated with flowers, </a:t>
            </a:r>
            <a:r>
              <a:rPr lang="ko-KR" altLang="en-US" sz="1800" b="0" i="0" u="none" strike="noStrike" dirty="0">
                <a:solidFill>
                  <a:srgbClr val="000000"/>
                </a:solidFill>
                <a:effectLst/>
                <a:latin typeface="Calibri" panose="020F0502020204030204" pitchFamily="34" charset="0"/>
              </a:rPr>
              <a:t>꽃신</a:t>
            </a:r>
            <a:r>
              <a:rPr lang="en-US" altLang="ko-KR" sz="1800" b="0" i="0" u="none" strike="noStrike" dirty="0">
                <a:solidFill>
                  <a:srgbClr val="000000"/>
                </a:solidFill>
                <a:effectLst/>
                <a:latin typeface="Calibri" panose="020F0502020204030204" pitchFamily="34" charset="0"/>
              </a:rPr>
              <a:t>. </a:t>
            </a:r>
            <a:r>
              <a:rPr lang="en-US" sz="1800" b="0" i="0" u="none" strike="noStrike" dirty="0">
                <a:solidFill>
                  <a:srgbClr val="000000"/>
                </a:solidFill>
                <a:effectLst/>
                <a:latin typeface="Calibri" panose="020F0502020204030204" pitchFamily="34" charset="0"/>
              </a:rPr>
              <a:t>For even more decoration the </a:t>
            </a:r>
            <a:r>
              <a:rPr lang="ko-KR" altLang="en-US" sz="1800" b="0" i="0" u="none" strike="noStrike" dirty="0">
                <a:solidFill>
                  <a:srgbClr val="000000"/>
                </a:solidFill>
                <a:effectLst/>
                <a:latin typeface="Calibri" panose="020F0502020204030204" pitchFamily="34" charset="0"/>
              </a:rPr>
              <a:t>노리개 </a:t>
            </a:r>
            <a:r>
              <a:rPr lang="en-US" sz="1800" b="0" i="0" u="none" strike="noStrike" dirty="0">
                <a:solidFill>
                  <a:srgbClr val="000000"/>
                </a:solidFill>
                <a:effectLst/>
                <a:latin typeface="Calibri" panose="020F0502020204030204" pitchFamily="34" charset="0"/>
              </a:rPr>
              <a:t>is added at the hip. The boys wear pants, </a:t>
            </a:r>
            <a:r>
              <a:rPr lang="ko-KR" altLang="en-US" sz="1800" b="0" i="0" u="none" strike="noStrike" dirty="0">
                <a:solidFill>
                  <a:srgbClr val="000000"/>
                </a:solidFill>
                <a:effectLst/>
                <a:latin typeface="Calibri" panose="020F0502020204030204" pitchFamily="34" charset="0"/>
              </a:rPr>
              <a:t>바지 </a:t>
            </a:r>
            <a:r>
              <a:rPr lang="en-US" sz="1800" b="0" i="0" u="none" strike="noStrike" dirty="0">
                <a:solidFill>
                  <a:srgbClr val="000000"/>
                </a:solidFill>
                <a:effectLst/>
                <a:latin typeface="Calibri" panose="020F0502020204030204" pitchFamily="34" charset="0"/>
              </a:rPr>
              <a:t>that gathers together at the bottom with </a:t>
            </a:r>
            <a:r>
              <a:rPr lang="ko-KR" altLang="en-US" sz="1800" b="0" i="0" u="none" strike="noStrike" dirty="0">
                <a:solidFill>
                  <a:srgbClr val="000000"/>
                </a:solidFill>
                <a:effectLst/>
                <a:latin typeface="Calibri" panose="020F0502020204030204" pitchFamily="34" charset="0"/>
              </a:rPr>
              <a:t>대님</a:t>
            </a:r>
            <a:r>
              <a:rPr lang="en-US" altLang="ko-KR" sz="1800" b="0" i="0" u="none" strike="noStrike" dirty="0">
                <a:solidFill>
                  <a:srgbClr val="000000"/>
                </a:solidFill>
                <a:effectLst/>
                <a:latin typeface="Calibri" panose="020F0502020204030204" pitchFamily="34" charset="0"/>
              </a:rPr>
              <a:t>, </a:t>
            </a:r>
            <a:r>
              <a:rPr lang="en-US" sz="1800" b="0" i="0" u="none" strike="noStrike" dirty="0">
                <a:solidFill>
                  <a:srgbClr val="000000"/>
                </a:solidFill>
                <a:effectLst/>
                <a:latin typeface="Calibri" panose="020F0502020204030204" pitchFamily="34" charset="0"/>
              </a:rPr>
              <a:t>and also wear </a:t>
            </a:r>
            <a:r>
              <a:rPr lang="ko-KR" altLang="en-US" sz="1800" b="0" i="0" u="none" strike="noStrike" dirty="0">
                <a:solidFill>
                  <a:srgbClr val="000000"/>
                </a:solidFill>
                <a:effectLst/>
                <a:latin typeface="Calibri" panose="020F0502020204030204" pitchFamily="34" charset="0"/>
              </a:rPr>
              <a:t>버선 </a:t>
            </a:r>
            <a:r>
              <a:rPr lang="en-US" sz="1800" b="0" i="0" u="none" strike="noStrike" dirty="0">
                <a:solidFill>
                  <a:srgbClr val="000000"/>
                </a:solidFill>
                <a:effectLst/>
                <a:latin typeface="Calibri" panose="020F0502020204030204" pitchFamily="34" charset="0"/>
              </a:rPr>
              <a:t>and shoes. Finally, they add a little pouch with the character for luck written on it called </a:t>
            </a:r>
            <a:r>
              <a:rPr lang="ko-KR" altLang="en-US" sz="1800" b="0" i="0" u="none" strike="noStrike" dirty="0">
                <a:solidFill>
                  <a:srgbClr val="000000"/>
                </a:solidFill>
                <a:effectLst/>
                <a:latin typeface="Calibri" panose="020F0502020204030204" pitchFamily="34" charset="0"/>
              </a:rPr>
              <a:t>복주머니 </a:t>
            </a:r>
            <a:r>
              <a:rPr lang="en-US" sz="1800" b="0" i="0" u="none" strike="noStrike" dirty="0">
                <a:solidFill>
                  <a:srgbClr val="000000"/>
                </a:solidFill>
                <a:effectLst/>
                <a:latin typeface="Calibri" panose="020F0502020204030204" pitchFamily="34" charset="0"/>
              </a:rPr>
              <a:t>at their hip.</a:t>
            </a:r>
            <a:endParaRPr lang="en-US" b="0" dirty="0">
              <a:effectLst/>
            </a:endParaRPr>
          </a:p>
          <a:p>
            <a:br>
              <a:rPr lang="en-US" dirty="0"/>
            </a:br>
            <a:br>
              <a:rPr lang="en-US" dirty="0"/>
            </a:br>
            <a:endParaRPr lang="en-US" dirty="0"/>
          </a:p>
        </p:txBody>
      </p:sp>
      <p:sp>
        <p:nvSpPr>
          <p:cNvPr id="4" name="Slide Number Placeholder 3"/>
          <p:cNvSpPr>
            <a:spLocks noGrp="1"/>
          </p:cNvSpPr>
          <p:nvPr>
            <p:ph type="sldNum" sz="quarter" idx="5"/>
          </p:nvPr>
        </p:nvSpPr>
        <p:spPr/>
        <p:txBody>
          <a:bodyPr/>
          <a:lstStyle/>
          <a:p>
            <a:fld id="{51BF9364-7F66-4640-80DF-2537A88BA322}" type="slidenum">
              <a:rPr lang="en-US" smtClean="0"/>
              <a:t>7</a:t>
            </a:fld>
            <a:endParaRPr lang="en-US"/>
          </a:p>
        </p:txBody>
      </p:sp>
    </p:spTree>
    <p:extLst>
      <p:ext uri="{BB962C8B-B14F-4D97-AF65-F5344CB8AC3E}">
        <p14:creationId xmlns:p14="http://schemas.microsoft.com/office/powerpoint/2010/main" val="7722903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en-US" sz="1800" b="0" i="0" u="none" strike="noStrike" dirty="0">
                <a:solidFill>
                  <a:srgbClr val="000000"/>
                </a:solidFill>
                <a:effectLst/>
                <a:latin typeface="Calibri" panose="020F0502020204030204" pitchFamily="34" charset="0"/>
              </a:rPr>
              <a:t>What types of foods do you eat on </a:t>
            </a:r>
            <a:r>
              <a:rPr lang="ko-KR" altLang="en-US" sz="1800" b="0" i="0" u="none" strike="noStrike" dirty="0">
                <a:solidFill>
                  <a:srgbClr val="000000"/>
                </a:solidFill>
                <a:effectLst/>
                <a:latin typeface="Calibri" panose="020F0502020204030204" pitchFamily="34" charset="0"/>
              </a:rPr>
              <a:t>설날</a:t>
            </a:r>
            <a:r>
              <a:rPr lang="en-US" sz="1800" b="0" i="0" u="none" strike="noStrike" dirty="0">
                <a:solidFill>
                  <a:srgbClr val="000000"/>
                </a:solidFill>
                <a:effectLst/>
                <a:latin typeface="Calibri" panose="020F0502020204030204" pitchFamily="34" charset="0"/>
              </a:rPr>
              <a:t>? </a:t>
            </a:r>
            <a:r>
              <a:rPr lang="ko-KR" altLang="en-US" sz="1800" b="0" i="0" u="none" strike="noStrike" dirty="0">
                <a:solidFill>
                  <a:srgbClr val="000000"/>
                </a:solidFill>
                <a:effectLst/>
                <a:latin typeface="Calibri" panose="020F0502020204030204" pitchFamily="34" charset="0"/>
              </a:rPr>
              <a:t>떡국</a:t>
            </a:r>
            <a:r>
              <a:rPr lang="en-US" sz="1800" b="0" i="0" u="none" strike="noStrike" dirty="0">
                <a:solidFill>
                  <a:srgbClr val="000000"/>
                </a:solidFill>
                <a:effectLst/>
                <a:latin typeface="Calibri" panose="020F0502020204030204" pitchFamily="34" charset="0"/>
              </a:rPr>
              <a:t>, </a:t>
            </a:r>
            <a:r>
              <a:rPr lang="ko-KR" altLang="en-US" sz="1800" b="0" i="0" u="none" strike="noStrike" dirty="0" err="1">
                <a:solidFill>
                  <a:srgbClr val="000000"/>
                </a:solidFill>
                <a:effectLst/>
                <a:latin typeface="Calibri" panose="020F0502020204030204" pitchFamily="34" charset="0"/>
              </a:rPr>
              <a:t>떡잡채</a:t>
            </a:r>
            <a:r>
              <a:rPr lang="en-US" sz="1800" b="0" i="0" u="none" strike="noStrike" dirty="0">
                <a:solidFill>
                  <a:srgbClr val="000000"/>
                </a:solidFill>
                <a:effectLst/>
                <a:latin typeface="Calibri" panose="020F0502020204030204" pitchFamily="34" charset="0"/>
              </a:rPr>
              <a:t>, </a:t>
            </a:r>
            <a:r>
              <a:rPr lang="ko-KR" altLang="en-US" sz="1800" b="0" i="0" u="none" strike="noStrike" dirty="0">
                <a:solidFill>
                  <a:srgbClr val="000000"/>
                </a:solidFill>
                <a:effectLst/>
                <a:latin typeface="Calibri" panose="020F0502020204030204" pitchFamily="34" charset="0"/>
              </a:rPr>
              <a:t>삼색나물</a:t>
            </a:r>
            <a:r>
              <a:rPr lang="en-US" sz="1800" b="0" i="0" u="none" strike="noStrike" dirty="0">
                <a:solidFill>
                  <a:srgbClr val="000000"/>
                </a:solidFill>
                <a:effectLst/>
                <a:latin typeface="Calibri" panose="020F0502020204030204" pitchFamily="34" charset="0"/>
              </a:rPr>
              <a:t>, </a:t>
            </a:r>
            <a:r>
              <a:rPr lang="ko-KR" altLang="en-US" sz="1800" b="0" i="0" u="none" strike="noStrike" dirty="0">
                <a:solidFill>
                  <a:srgbClr val="000000"/>
                </a:solidFill>
                <a:effectLst/>
                <a:latin typeface="Calibri" panose="020F0502020204030204" pitchFamily="34" charset="0"/>
              </a:rPr>
              <a:t>전</a:t>
            </a:r>
            <a:r>
              <a:rPr lang="en-US" sz="1800" b="0" i="0" u="none" strike="noStrike" dirty="0">
                <a:solidFill>
                  <a:srgbClr val="000000"/>
                </a:solidFill>
                <a:effectLst/>
                <a:latin typeface="Calibri" panose="020F0502020204030204" pitchFamily="34" charset="0"/>
              </a:rPr>
              <a:t>, and many more foods are all offered to ancestors in the morning. Foods that are offered to ancestors, and foods that the family enjoys as well are eaten on </a:t>
            </a:r>
            <a:r>
              <a:rPr lang="ko-KR" altLang="en-US" sz="1800" b="0" i="0" u="none" strike="noStrike" dirty="0">
                <a:solidFill>
                  <a:srgbClr val="000000"/>
                </a:solidFill>
                <a:effectLst/>
                <a:latin typeface="Calibri" panose="020F0502020204030204" pitchFamily="34" charset="0"/>
              </a:rPr>
              <a:t>설날</a:t>
            </a:r>
            <a:r>
              <a:rPr lang="en-US" sz="1800" b="0" i="0" u="none" strike="noStrike" dirty="0">
                <a:solidFill>
                  <a:srgbClr val="000000"/>
                </a:solidFill>
                <a:effectLst/>
                <a:latin typeface="Calibri" panose="020F0502020204030204" pitchFamily="34" charset="0"/>
              </a:rPr>
              <a:t>.</a:t>
            </a:r>
            <a:endParaRPr lang="en-US" b="0" dirty="0">
              <a:effectLst/>
            </a:endParaRPr>
          </a:p>
          <a:p>
            <a:br>
              <a:rPr lang="en-US" dirty="0"/>
            </a:br>
            <a:endParaRPr lang="en-US" dirty="0"/>
          </a:p>
        </p:txBody>
      </p:sp>
      <p:sp>
        <p:nvSpPr>
          <p:cNvPr id="4" name="Slide Number Placeholder 3"/>
          <p:cNvSpPr>
            <a:spLocks noGrp="1"/>
          </p:cNvSpPr>
          <p:nvPr>
            <p:ph type="sldNum" sz="quarter" idx="5"/>
          </p:nvPr>
        </p:nvSpPr>
        <p:spPr/>
        <p:txBody>
          <a:bodyPr/>
          <a:lstStyle/>
          <a:p>
            <a:fld id="{51BF9364-7F66-4640-80DF-2537A88BA322}" type="slidenum">
              <a:rPr lang="en-US" smtClean="0"/>
              <a:t>8</a:t>
            </a:fld>
            <a:endParaRPr lang="en-US"/>
          </a:p>
        </p:txBody>
      </p:sp>
    </p:spTree>
    <p:extLst>
      <p:ext uri="{BB962C8B-B14F-4D97-AF65-F5344CB8AC3E}">
        <p14:creationId xmlns:p14="http://schemas.microsoft.com/office/powerpoint/2010/main" val="23057179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en-US" sz="1800" b="0" i="0" u="none" strike="noStrike" dirty="0">
                <a:solidFill>
                  <a:srgbClr val="000000"/>
                </a:solidFill>
                <a:effectLst/>
                <a:latin typeface="Calibri" panose="020F0502020204030204" pitchFamily="34" charset="0"/>
              </a:rPr>
              <a:t>What kind of games are played on </a:t>
            </a:r>
            <a:r>
              <a:rPr lang="ko-KR" altLang="en-US" sz="1800" b="0" i="0" u="none" strike="noStrike" dirty="0">
                <a:solidFill>
                  <a:srgbClr val="000000"/>
                </a:solidFill>
                <a:effectLst/>
                <a:latin typeface="Calibri" panose="020F0502020204030204" pitchFamily="34" charset="0"/>
              </a:rPr>
              <a:t>설날</a:t>
            </a:r>
            <a:r>
              <a:rPr lang="en-US" sz="1800" b="0" i="0" u="none" strike="noStrike" dirty="0">
                <a:solidFill>
                  <a:srgbClr val="000000"/>
                </a:solidFill>
                <a:effectLst/>
                <a:latin typeface="Calibri" panose="020F0502020204030204" pitchFamily="34" charset="0"/>
              </a:rPr>
              <a:t>? Games such as </a:t>
            </a:r>
            <a:r>
              <a:rPr lang="ko-KR" altLang="en-US" sz="1800" b="0" i="0" u="none" strike="noStrike" dirty="0">
                <a:solidFill>
                  <a:srgbClr val="000000"/>
                </a:solidFill>
                <a:effectLst/>
                <a:latin typeface="Calibri" panose="020F0502020204030204" pitchFamily="34" charset="0"/>
              </a:rPr>
              <a:t>윷</a:t>
            </a:r>
            <a:r>
              <a:rPr lang="en-US" sz="1800" b="0" i="0" u="none" strike="noStrike" dirty="0">
                <a:solidFill>
                  <a:srgbClr val="000000"/>
                </a:solidFill>
                <a:effectLst/>
                <a:latin typeface="Calibri" panose="020F0502020204030204" pitchFamily="34" charset="0"/>
              </a:rPr>
              <a:t> played with four wooden sticks, and </a:t>
            </a:r>
            <a:r>
              <a:rPr lang="ko-KR" altLang="en-US" sz="1800" b="0" i="0" u="none" strike="noStrike" dirty="0">
                <a:solidFill>
                  <a:srgbClr val="000000"/>
                </a:solidFill>
                <a:effectLst/>
                <a:latin typeface="Calibri" panose="020F0502020204030204" pitchFamily="34" charset="0"/>
              </a:rPr>
              <a:t>팽이</a:t>
            </a:r>
            <a:r>
              <a:rPr lang="en-US" sz="1800" b="0" i="0" u="none" strike="noStrike" dirty="0">
                <a:solidFill>
                  <a:srgbClr val="000000"/>
                </a:solidFill>
                <a:effectLst/>
                <a:latin typeface="Calibri" panose="020F0502020204030204" pitchFamily="34" charset="0"/>
              </a:rPr>
              <a:t> played with a top are some fun activities on </a:t>
            </a:r>
            <a:r>
              <a:rPr lang="ko-KR" altLang="en-US" sz="1800" b="0" i="0" u="none" strike="noStrike" dirty="0">
                <a:solidFill>
                  <a:srgbClr val="000000"/>
                </a:solidFill>
                <a:effectLst/>
                <a:latin typeface="Calibri" panose="020F0502020204030204" pitchFamily="34" charset="0"/>
              </a:rPr>
              <a:t>설날</a:t>
            </a:r>
            <a:r>
              <a:rPr lang="en-US" sz="1800" b="0" i="0" u="none" strike="noStrike" dirty="0">
                <a:solidFill>
                  <a:srgbClr val="000000"/>
                </a:solidFill>
                <a:effectLst/>
                <a:latin typeface="Calibri" panose="020F0502020204030204" pitchFamily="34" charset="0"/>
              </a:rPr>
              <a:t>.</a:t>
            </a:r>
            <a:endParaRPr lang="en-US" b="0" dirty="0">
              <a:effectLst/>
            </a:endParaRPr>
          </a:p>
          <a:p>
            <a:br>
              <a:rPr lang="en-US" b="0" dirty="0">
                <a:effectLst/>
              </a:rPr>
            </a:br>
            <a:endParaRPr lang="en-US" dirty="0"/>
          </a:p>
        </p:txBody>
      </p:sp>
      <p:sp>
        <p:nvSpPr>
          <p:cNvPr id="4" name="Slide Number Placeholder 3"/>
          <p:cNvSpPr>
            <a:spLocks noGrp="1"/>
          </p:cNvSpPr>
          <p:nvPr>
            <p:ph type="sldNum" sz="quarter" idx="5"/>
          </p:nvPr>
        </p:nvSpPr>
        <p:spPr/>
        <p:txBody>
          <a:bodyPr/>
          <a:lstStyle/>
          <a:p>
            <a:fld id="{51BF9364-7F66-4640-80DF-2537A88BA322}" type="slidenum">
              <a:rPr lang="en-US" smtClean="0"/>
              <a:t>9</a:t>
            </a:fld>
            <a:endParaRPr lang="en-US"/>
          </a:p>
        </p:txBody>
      </p:sp>
    </p:spTree>
    <p:extLst>
      <p:ext uri="{BB962C8B-B14F-4D97-AF65-F5344CB8AC3E}">
        <p14:creationId xmlns:p14="http://schemas.microsoft.com/office/powerpoint/2010/main" val="46141955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DFE0B89-4AF5-4FC9-B393-1ABADB17F6B8}" type="datetimeFigureOut">
              <a:rPr lang="en-US" smtClean="0"/>
              <a:t>1/27/2021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C4FDA1A-D1BF-4E04-AFE4-31FD51BBCBCC}" type="slidenum">
              <a:rPr lang="en-US" smtClean="0"/>
              <a:t>‹#›</a:t>
            </a:fld>
            <a:endParaRPr lang="en-US"/>
          </a:p>
        </p:txBody>
      </p:sp>
    </p:spTree>
    <p:extLst>
      <p:ext uri="{BB962C8B-B14F-4D97-AF65-F5344CB8AC3E}">
        <p14:creationId xmlns:p14="http://schemas.microsoft.com/office/powerpoint/2010/main" val="27468638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DFE0B89-4AF5-4FC9-B393-1ABADB17F6B8}" type="datetimeFigureOut">
              <a:rPr lang="en-US" smtClean="0"/>
              <a:t>1/27/2021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C4FDA1A-D1BF-4E04-AFE4-31FD51BBCBCC}" type="slidenum">
              <a:rPr lang="en-US" smtClean="0"/>
              <a:t>‹#›</a:t>
            </a:fld>
            <a:endParaRPr lang="en-US"/>
          </a:p>
        </p:txBody>
      </p:sp>
    </p:spTree>
    <p:extLst>
      <p:ext uri="{BB962C8B-B14F-4D97-AF65-F5344CB8AC3E}">
        <p14:creationId xmlns:p14="http://schemas.microsoft.com/office/powerpoint/2010/main" val="22635607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DFE0B89-4AF5-4FC9-B393-1ABADB17F6B8}" type="datetimeFigureOut">
              <a:rPr lang="en-US" smtClean="0"/>
              <a:t>1/27/2021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C4FDA1A-D1BF-4E04-AFE4-31FD51BBCBCC}" type="slidenum">
              <a:rPr lang="en-US" smtClean="0"/>
              <a:t>‹#›</a:t>
            </a:fld>
            <a:endParaRPr lang="en-US"/>
          </a:p>
        </p:txBody>
      </p:sp>
    </p:spTree>
    <p:extLst>
      <p:ext uri="{BB962C8B-B14F-4D97-AF65-F5344CB8AC3E}">
        <p14:creationId xmlns:p14="http://schemas.microsoft.com/office/powerpoint/2010/main" val="22173600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DFE0B89-4AF5-4FC9-B393-1ABADB17F6B8}" type="datetimeFigureOut">
              <a:rPr lang="en-US" smtClean="0"/>
              <a:t>1/27/2021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C4FDA1A-D1BF-4E04-AFE4-31FD51BBCBCC}" type="slidenum">
              <a:rPr lang="en-US" smtClean="0"/>
              <a:t>‹#›</a:t>
            </a:fld>
            <a:endParaRPr lang="en-US"/>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3229885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DFE0B89-4AF5-4FC9-B393-1ABADB17F6B8}" type="datetimeFigureOut">
              <a:rPr lang="en-US" smtClean="0"/>
              <a:t>1/27/2021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C4FDA1A-D1BF-4E04-AFE4-31FD51BBCBCC}" type="slidenum">
              <a:rPr lang="en-US" smtClean="0"/>
              <a:t>‹#›</a:t>
            </a:fld>
            <a:endParaRPr lang="en-US"/>
          </a:p>
        </p:txBody>
      </p:sp>
    </p:spTree>
    <p:extLst>
      <p:ext uri="{BB962C8B-B14F-4D97-AF65-F5344CB8AC3E}">
        <p14:creationId xmlns:p14="http://schemas.microsoft.com/office/powerpoint/2010/main" val="4640917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BDFE0B89-4AF5-4FC9-B393-1ABADB17F6B8}" type="datetimeFigureOut">
              <a:rPr lang="en-US" smtClean="0"/>
              <a:t>1/27/2021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C4FDA1A-D1BF-4E04-AFE4-31FD51BBCBCC}" type="slidenum">
              <a:rPr lang="en-US" smtClean="0"/>
              <a:t>‹#›</a:t>
            </a:fld>
            <a:endParaRPr lang="en-US"/>
          </a:p>
        </p:txBody>
      </p:sp>
    </p:spTree>
    <p:extLst>
      <p:ext uri="{BB962C8B-B14F-4D97-AF65-F5344CB8AC3E}">
        <p14:creationId xmlns:p14="http://schemas.microsoft.com/office/powerpoint/2010/main" val="35890635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BDFE0B89-4AF5-4FC9-B393-1ABADB17F6B8}" type="datetimeFigureOut">
              <a:rPr lang="en-US" smtClean="0"/>
              <a:t>1/27/2021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C4FDA1A-D1BF-4E04-AFE4-31FD51BBCBCC}" type="slidenum">
              <a:rPr lang="en-US" smtClean="0"/>
              <a:t>‹#›</a:t>
            </a:fld>
            <a:endParaRPr lang="en-US"/>
          </a:p>
        </p:txBody>
      </p:sp>
    </p:spTree>
    <p:extLst>
      <p:ext uri="{BB962C8B-B14F-4D97-AF65-F5344CB8AC3E}">
        <p14:creationId xmlns:p14="http://schemas.microsoft.com/office/powerpoint/2010/main" val="10776733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DFE0B89-4AF5-4FC9-B393-1ABADB17F6B8}" type="datetimeFigureOut">
              <a:rPr lang="en-US" smtClean="0"/>
              <a:t>1/27/2021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C4FDA1A-D1BF-4E04-AFE4-31FD51BBCBCC}" type="slidenum">
              <a:rPr lang="en-US" smtClean="0"/>
              <a:t>‹#›</a:t>
            </a:fld>
            <a:endParaRPr lang="en-US"/>
          </a:p>
        </p:txBody>
      </p:sp>
    </p:spTree>
    <p:extLst>
      <p:ext uri="{BB962C8B-B14F-4D97-AF65-F5344CB8AC3E}">
        <p14:creationId xmlns:p14="http://schemas.microsoft.com/office/powerpoint/2010/main" val="18698095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en-US"/>
              <a:t>Click to edit Master title style</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DFE0B89-4AF5-4FC9-B393-1ABADB17F6B8}" type="datetimeFigureOut">
              <a:rPr lang="en-US" smtClean="0"/>
              <a:t>1/27/2021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C4FDA1A-D1BF-4E04-AFE4-31FD51BBCBCC}" type="slidenum">
              <a:rPr lang="en-US" smtClean="0"/>
              <a:t>‹#›</a:t>
            </a:fld>
            <a:endParaRPr lang="en-US"/>
          </a:p>
        </p:txBody>
      </p:sp>
    </p:spTree>
    <p:extLst>
      <p:ext uri="{BB962C8B-B14F-4D97-AF65-F5344CB8AC3E}">
        <p14:creationId xmlns:p14="http://schemas.microsoft.com/office/powerpoint/2010/main" val="10050365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DFE0B89-4AF5-4FC9-B393-1ABADB17F6B8}" type="datetimeFigureOut">
              <a:rPr lang="en-US" smtClean="0"/>
              <a:t>1/27/2021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C4FDA1A-D1BF-4E04-AFE4-31FD51BBCBCC}" type="slidenum">
              <a:rPr lang="en-US" smtClean="0"/>
              <a:t>‹#›</a:t>
            </a:fld>
            <a:endParaRPr lang="en-US"/>
          </a:p>
        </p:txBody>
      </p:sp>
    </p:spTree>
    <p:extLst>
      <p:ext uri="{BB962C8B-B14F-4D97-AF65-F5344CB8AC3E}">
        <p14:creationId xmlns:p14="http://schemas.microsoft.com/office/powerpoint/2010/main" val="18587421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en-US"/>
              <a:t>Click to edit Master title style</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DFE0B89-4AF5-4FC9-B393-1ABADB17F6B8}" type="datetimeFigureOut">
              <a:rPr lang="en-US" smtClean="0"/>
              <a:t>1/27/2021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C4FDA1A-D1BF-4E04-AFE4-31FD51BBCBCC}" type="slidenum">
              <a:rPr lang="en-US" smtClean="0"/>
              <a:t>‹#›</a:t>
            </a:fld>
            <a:endParaRPr lang="en-US"/>
          </a:p>
        </p:txBody>
      </p:sp>
    </p:spTree>
    <p:extLst>
      <p:ext uri="{BB962C8B-B14F-4D97-AF65-F5344CB8AC3E}">
        <p14:creationId xmlns:p14="http://schemas.microsoft.com/office/powerpoint/2010/main" val="29081503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DFE0B89-4AF5-4FC9-B393-1ABADB17F6B8}" type="datetimeFigureOut">
              <a:rPr lang="en-US" smtClean="0"/>
              <a:t>1/27/2021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C4FDA1A-D1BF-4E04-AFE4-31FD51BBCBCC}" type="slidenum">
              <a:rPr lang="en-US" smtClean="0"/>
              <a:t>‹#›</a:t>
            </a:fld>
            <a:endParaRPr lang="en-US"/>
          </a:p>
        </p:txBody>
      </p:sp>
    </p:spTree>
    <p:extLst>
      <p:ext uri="{BB962C8B-B14F-4D97-AF65-F5344CB8AC3E}">
        <p14:creationId xmlns:p14="http://schemas.microsoft.com/office/powerpoint/2010/main" val="1476838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3"/>
          <p:cNvSpPr>
            <a:spLocks noGrp="1"/>
          </p:cNvSpPr>
          <p:nvPr>
            <p:ph sz="quarter" idx="13"/>
          </p:nvPr>
        </p:nvSpPr>
        <p:spPr>
          <a:xfrm>
            <a:off x="913774" y="3051012"/>
            <a:ext cx="5106027" cy="2740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Content Placeholder 5"/>
          <p:cNvSpPr>
            <a:spLocks noGrp="1"/>
          </p:cNvSpPr>
          <p:nvPr>
            <p:ph sz="quarter" idx="14"/>
          </p:nvPr>
        </p:nvSpPr>
        <p:spPr>
          <a:xfrm>
            <a:off x="6172200" y="3051012"/>
            <a:ext cx="5105401" cy="2740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DFE0B89-4AF5-4FC9-B393-1ABADB17F6B8}" type="datetimeFigureOut">
              <a:rPr lang="en-US" smtClean="0"/>
              <a:t>1/27/2021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C4FDA1A-D1BF-4E04-AFE4-31FD51BBCBCC}" type="slidenum">
              <a:rPr lang="en-US" smtClean="0"/>
              <a:t>‹#›</a:t>
            </a:fld>
            <a:endParaRPr lang="en-US"/>
          </a:p>
        </p:txBody>
      </p:sp>
    </p:spTree>
    <p:extLst>
      <p:ext uri="{BB962C8B-B14F-4D97-AF65-F5344CB8AC3E}">
        <p14:creationId xmlns:p14="http://schemas.microsoft.com/office/powerpoint/2010/main" val="29248524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DFE0B89-4AF5-4FC9-B393-1ABADB17F6B8}" type="datetimeFigureOut">
              <a:rPr lang="en-US" smtClean="0"/>
              <a:t>1/27/2021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C4FDA1A-D1BF-4E04-AFE4-31FD51BBCBCC}" type="slidenum">
              <a:rPr lang="en-US" smtClean="0"/>
              <a:t>‹#›</a:t>
            </a:fld>
            <a:endParaRPr lang="en-US"/>
          </a:p>
        </p:txBody>
      </p:sp>
    </p:spTree>
    <p:extLst>
      <p:ext uri="{BB962C8B-B14F-4D97-AF65-F5344CB8AC3E}">
        <p14:creationId xmlns:p14="http://schemas.microsoft.com/office/powerpoint/2010/main" val="6698294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BDFE0B89-4AF5-4FC9-B393-1ABADB17F6B8}" type="datetimeFigureOut">
              <a:rPr lang="en-US" smtClean="0"/>
              <a:t>1/27/2021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C4FDA1A-D1BF-4E04-AFE4-31FD51BBCBCC}" type="slidenum">
              <a:rPr lang="en-US" smtClean="0"/>
              <a:t>‹#›</a:t>
            </a:fld>
            <a:endParaRPr lang="en-US"/>
          </a:p>
        </p:txBody>
      </p:sp>
    </p:spTree>
    <p:extLst>
      <p:ext uri="{BB962C8B-B14F-4D97-AF65-F5344CB8AC3E}">
        <p14:creationId xmlns:p14="http://schemas.microsoft.com/office/powerpoint/2010/main" val="7456762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en-US"/>
              <a:t>Click to edit Master title style</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DFE0B89-4AF5-4FC9-B393-1ABADB17F6B8}" type="datetimeFigureOut">
              <a:rPr lang="en-US" smtClean="0"/>
              <a:t>1/27/2021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C4FDA1A-D1BF-4E04-AFE4-31FD51BBCBCC}" type="slidenum">
              <a:rPr lang="en-US" smtClean="0"/>
              <a:t>‹#›</a:t>
            </a:fld>
            <a:endParaRPr lang="en-US"/>
          </a:p>
        </p:txBody>
      </p:sp>
    </p:spTree>
    <p:extLst>
      <p:ext uri="{BB962C8B-B14F-4D97-AF65-F5344CB8AC3E}">
        <p14:creationId xmlns:p14="http://schemas.microsoft.com/office/powerpoint/2010/main" val="12928530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DFE0B89-4AF5-4FC9-B393-1ABADB17F6B8}" type="datetimeFigureOut">
              <a:rPr lang="en-US" smtClean="0"/>
              <a:t>1/27/2021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C4FDA1A-D1BF-4E04-AFE4-31FD51BBCBCC}" type="slidenum">
              <a:rPr lang="en-US" smtClean="0"/>
              <a:t>‹#›</a:t>
            </a:fld>
            <a:endParaRPr lang="en-US"/>
          </a:p>
        </p:txBody>
      </p:sp>
    </p:spTree>
    <p:extLst>
      <p:ext uri="{BB962C8B-B14F-4D97-AF65-F5344CB8AC3E}">
        <p14:creationId xmlns:p14="http://schemas.microsoft.com/office/powerpoint/2010/main" val="24283564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mt="7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BDFE0B89-4AF5-4FC9-B393-1ABADB17F6B8}" type="datetimeFigureOut">
              <a:rPr lang="en-US" smtClean="0"/>
              <a:t>1/27/2021</a:t>
            </a:fld>
            <a:endParaRPr lang="en-US"/>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US"/>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FC4FDA1A-D1BF-4E04-AFE4-31FD51BBCBCC}" type="slidenum">
              <a:rPr lang="en-US" smtClean="0"/>
              <a:t>‹#›</a:t>
            </a:fld>
            <a:endParaRPr lang="en-US"/>
          </a:p>
        </p:txBody>
      </p:sp>
    </p:spTree>
    <p:extLst>
      <p:ext uri="{BB962C8B-B14F-4D97-AF65-F5344CB8AC3E}">
        <p14:creationId xmlns:p14="http://schemas.microsoft.com/office/powerpoint/2010/main" val="1797485089"/>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5.png"/><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21.wmf"/><Relationship Id="rId5" Type="http://schemas.openxmlformats.org/officeDocument/2006/relationships/image" Target="../media/image20.wmf"/><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5.png"/><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notesSlide" Target="../notesSlides/notesSlide11.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5.pn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video" Target="https://www.youtube.com/embed/eBGGAsA-BEM?feature=oembed" TargetMode="External"/><Relationship Id="rId7" Type="http://schemas.openxmlformats.org/officeDocument/2006/relationships/image" Target="../media/image6.jpeg"/><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5.png"/><Relationship Id="rId5" Type="http://schemas.openxmlformats.org/officeDocument/2006/relationships/notesSlide" Target="../notesSlides/notesSlide3.xml"/><Relationship Id="rId4"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5.png"/><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8.gif"/><Relationship Id="rId5" Type="http://schemas.openxmlformats.org/officeDocument/2006/relationships/image" Target="../media/image7.jpe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5.png"/><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10.png"/><Relationship Id="rId5" Type="http://schemas.openxmlformats.org/officeDocument/2006/relationships/image" Target="../media/image9.jpe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5.png"/><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12.emf"/><Relationship Id="rId5" Type="http://schemas.openxmlformats.org/officeDocument/2006/relationships/image" Target="../media/image11.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5.png"/><Relationship Id="rId5" Type="http://schemas.openxmlformats.org/officeDocument/2006/relationships/image" Target="../media/image13.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slideLayout" Target="../slideLayouts/slideLayout2.xml"/><Relationship Id="rId7" Type="http://schemas.openxmlformats.org/officeDocument/2006/relationships/image" Target="../media/image16.jpeg"/><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notesSlide" Target="../notesSlides/notesSlide8.xml"/><Relationship Id="rId9"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5.png"/><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19.jpeg"/><Relationship Id="rId5" Type="http://schemas.openxmlformats.org/officeDocument/2006/relationships/image" Target="../media/image18.wmf"/><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13852" y="249225"/>
            <a:ext cx="8689976" cy="1335735"/>
          </a:xfrm>
        </p:spPr>
        <p:txBody>
          <a:bodyPr/>
          <a:lstStyle/>
          <a:p>
            <a:r>
              <a:rPr lang="ko-KR" altLang="en-US" sz="7200" b="1" dirty="0"/>
              <a:t>설</a:t>
            </a:r>
            <a:endParaRPr lang="en-US" b="1" dirty="0"/>
          </a:p>
        </p:txBody>
      </p:sp>
      <p:pic>
        <p:nvPicPr>
          <p:cNvPr id="1026" name="Picture 2" descr="Image result for 설날"/>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31135" y="1584960"/>
            <a:ext cx="7048500" cy="4981575"/>
          </a:xfrm>
          <a:prstGeom prst="rect">
            <a:avLst/>
          </a:prstGeom>
          <a:noFill/>
          <a:extLst>
            <a:ext uri="{909E8E84-426E-40DD-AFC4-6F175D3DCCD1}">
              <a14:hiddenFill xmlns:a14="http://schemas.microsoft.com/office/drawing/2010/main">
                <a:solidFill>
                  <a:srgbClr val="FFFFFF"/>
                </a:solidFill>
              </a14:hiddenFill>
            </a:ext>
          </a:extLst>
        </p:spPr>
      </p:pic>
      <p:pic>
        <p:nvPicPr>
          <p:cNvPr id="5" name="1">
            <a:hlinkClick r:id="" action="ppaction://media"/>
            <a:extLst>
              <a:ext uri="{FF2B5EF4-FFF2-40B4-BE49-F238E27FC236}">
                <a16:creationId xmlns:a16="http://schemas.microsoft.com/office/drawing/2014/main" id="{3454D7A6-6901-49D5-BD14-3EC0688ED47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288472" y="6351814"/>
            <a:ext cx="304800" cy="304800"/>
          </a:xfrm>
          <a:prstGeom prst="rect">
            <a:avLst/>
          </a:prstGeom>
        </p:spPr>
      </p:pic>
    </p:spTree>
    <p:extLst>
      <p:ext uri="{BB962C8B-B14F-4D97-AF65-F5344CB8AC3E}">
        <p14:creationId xmlns:p14="http://schemas.microsoft.com/office/powerpoint/2010/main" val="423546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643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913774" y="145552"/>
            <a:ext cx="10364451" cy="981119"/>
          </a:xfrm>
        </p:spPr>
        <p:txBody>
          <a:bodyPr>
            <a:noAutofit/>
          </a:bodyPr>
          <a:lstStyle/>
          <a:p>
            <a:pPr>
              <a:defRPr/>
            </a:pPr>
            <a:r>
              <a:rPr lang="ko-KR" altLang="en-US" sz="7200" b="1" dirty="0">
                <a:latin typeface="Gulim" panose="020B0600000101010101" pitchFamily="34" charset="-127"/>
                <a:ea typeface="Gulim" panose="020B0600000101010101" pitchFamily="34" charset="-127"/>
              </a:rPr>
              <a:t>설날에 하는 놀이</a:t>
            </a:r>
            <a:endParaRPr lang="ko-KR" altLang="en-US" sz="7200" b="1" dirty="0"/>
          </a:p>
        </p:txBody>
      </p:sp>
      <p:pic>
        <p:nvPicPr>
          <p:cNvPr id="5" name="Picture 4" descr="MCj04178300000[1]"/>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42925" y="964096"/>
            <a:ext cx="5003110" cy="5166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MCj04177960000[1]"/>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983357" y="964096"/>
            <a:ext cx="4800257" cy="5088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2443654" y="6130926"/>
            <a:ext cx="2031325" cy="830997"/>
          </a:xfrm>
          <a:prstGeom prst="rect">
            <a:avLst/>
          </a:prstGeom>
          <a:noFill/>
        </p:spPr>
        <p:txBody>
          <a:bodyPr wrap="none" rtlCol="0">
            <a:spAutoFit/>
          </a:bodyPr>
          <a:lstStyle/>
          <a:p>
            <a:r>
              <a:rPr lang="ko-KR" altLang="en-US" sz="4800" dirty="0"/>
              <a:t>널뛰기</a:t>
            </a:r>
            <a:endParaRPr lang="en-US" sz="4800" dirty="0"/>
          </a:p>
        </p:txBody>
      </p:sp>
      <p:sp>
        <p:nvSpPr>
          <p:cNvPr id="3" name="TextBox 2"/>
          <p:cNvSpPr txBox="1"/>
          <p:nvPr/>
        </p:nvSpPr>
        <p:spPr>
          <a:xfrm>
            <a:off x="8276896" y="6130925"/>
            <a:ext cx="2646878" cy="830997"/>
          </a:xfrm>
          <a:prstGeom prst="rect">
            <a:avLst/>
          </a:prstGeom>
          <a:noFill/>
        </p:spPr>
        <p:txBody>
          <a:bodyPr wrap="none" rtlCol="0">
            <a:spAutoFit/>
          </a:bodyPr>
          <a:lstStyle/>
          <a:p>
            <a:r>
              <a:rPr lang="ko-KR" altLang="en-US" sz="4800" dirty="0"/>
              <a:t>연날리기</a:t>
            </a:r>
            <a:endParaRPr lang="en-US" sz="4800" dirty="0"/>
          </a:p>
        </p:txBody>
      </p:sp>
      <p:pic>
        <p:nvPicPr>
          <p:cNvPr id="7" name="10">
            <a:hlinkClick r:id="" action="ppaction://media"/>
            <a:extLst>
              <a:ext uri="{FF2B5EF4-FFF2-40B4-BE49-F238E27FC236}">
                <a16:creationId xmlns:a16="http://schemas.microsoft.com/office/drawing/2014/main" id="{A7DBEC23-3837-4767-B1F6-675358F739E5}"/>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237896" y="6394023"/>
            <a:ext cx="304800" cy="304800"/>
          </a:xfrm>
          <a:prstGeom prst="rect">
            <a:avLst/>
          </a:prstGeom>
        </p:spPr>
      </p:pic>
    </p:spTree>
    <p:extLst>
      <p:ext uri="{BB962C8B-B14F-4D97-AF65-F5344CB8AC3E}">
        <p14:creationId xmlns:p14="http://schemas.microsoft.com/office/powerpoint/2010/main" val="12111984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4490"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11747" y="0"/>
            <a:ext cx="10364451" cy="1013791"/>
          </a:xfrm>
        </p:spPr>
        <p:txBody>
          <a:bodyPr>
            <a:noAutofit/>
          </a:bodyPr>
          <a:lstStyle/>
          <a:p>
            <a:r>
              <a:rPr lang="ko-KR" altLang="en-US" sz="7200" b="1" dirty="0">
                <a:latin typeface="Gulim" panose="020B0600000101010101" pitchFamily="34" charset="-127"/>
                <a:ea typeface="Gulim" panose="020B0600000101010101" pitchFamily="34" charset="-127"/>
              </a:rPr>
              <a:t>연만들기</a:t>
            </a:r>
            <a:endParaRPr lang="en-US" sz="7200" b="1" dirty="0">
              <a:latin typeface="Gulim" panose="020B0600000101010101" pitchFamily="34" charset="-127"/>
              <a:ea typeface="Gulim" panose="020B0600000101010101" pitchFamily="34" charset="-127"/>
            </a:endParaRPr>
          </a:p>
        </p:txBody>
      </p:sp>
      <p:pic>
        <p:nvPicPr>
          <p:cNvPr id="1026" name="Picture 2" descr="Image result for 연만들기 방법"/>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9391" y="914401"/>
            <a:ext cx="4652223" cy="574481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mage result for 연만들기 방법"/>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90053" y="914401"/>
            <a:ext cx="7026964" cy="5744815"/>
          </a:xfrm>
          <a:prstGeom prst="rect">
            <a:avLst/>
          </a:prstGeom>
          <a:noFill/>
          <a:extLst>
            <a:ext uri="{909E8E84-426E-40DD-AFC4-6F175D3DCCD1}">
              <a14:hiddenFill xmlns:a14="http://schemas.microsoft.com/office/drawing/2010/main">
                <a:solidFill>
                  <a:srgbClr val="FFFFFF"/>
                </a:solidFill>
              </a14:hiddenFill>
            </a:ext>
          </a:extLst>
        </p:spPr>
      </p:pic>
      <p:pic>
        <p:nvPicPr>
          <p:cNvPr id="3" name="11">
            <a:hlinkClick r:id="" action="ppaction://media"/>
            <a:extLst>
              <a:ext uri="{FF2B5EF4-FFF2-40B4-BE49-F238E27FC236}">
                <a16:creationId xmlns:a16="http://schemas.microsoft.com/office/drawing/2014/main" id="{7A436968-BF10-405A-B23D-4743621F357B}"/>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274983" y="6238583"/>
            <a:ext cx="304800" cy="304800"/>
          </a:xfrm>
          <a:prstGeom prst="rect">
            <a:avLst/>
          </a:prstGeom>
        </p:spPr>
      </p:pic>
    </p:spTree>
    <p:extLst>
      <p:ext uri="{BB962C8B-B14F-4D97-AF65-F5344CB8AC3E}">
        <p14:creationId xmlns:p14="http://schemas.microsoft.com/office/powerpoint/2010/main" val="1627302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561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3925593" y="252464"/>
            <a:ext cx="4511665" cy="923194"/>
          </a:xfrm>
        </p:spPr>
        <p:txBody>
          <a:bodyPr>
            <a:normAutofit/>
          </a:bodyPr>
          <a:lstStyle/>
          <a:p>
            <a:pPr eaLnBrk="1" hangingPunct="1">
              <a:defRPr/>
            </a:pPr>
            <a:r>
              <a:rPr lang="ko-KR" altLang="en-US" sz="6000" b="1" dirty="0">
                <a:latin typeface="Gulim" panose="020B0600000101010101" pitchFamily="34" charset="-127"/>
                <a:ea typeface="Gulim" panose="020B0600000101010101" pitchFamily="34" charset="-127"/>
              </a:rPr>
              <a:t>설날</a:t>
            </a:r>
          </a:p>
        </p:txBody>
      </p:sp>
      <p:sp>
        <p:nvSpPr>
          <p:cNvPr id="2" name="Oval 1"/>
          <p:cNvSpPr/>
          <p:nvPr/>
        </p:nvSpPr>
        <p:spPr>
          <a:xfrm>
            <a:off x="3333489" y="4846718"/>
            <a:ext cx="2685364" cy="1762803"/>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ko-KR" altLang="en-US" sz="4800" dirty="0"/>
              <a:t>차례</a:t>
            </a:r>
            <a:endParaRPr lang="en-US" sz="4800" dirty="0"/>
          </a:p>
        </p:txBody>
      </p:sp>
      <p:sp>
        <p:nvSpPr>
          <p:cNvPr id="9" name="Oval 8"/>
          <p:cNvSpPr/>
          <p:nvPr/>
        </p:nvSpPr>
        <p:spPr>
          <a:xfrm>
            <a:off x="8801099" y="4846717"/>
            <a:ext cx="2759530" cy="1762803"/>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ko-KR" altLang="en-US" sz="4800" dirty="0"/>
              <a:t>덕담</a:t>
            </a:r>
            <a:endParaRPr lang="en-US" sz="4800" dirty="0"/>
          </a:p>
        </p:txBody>
      </p:sp>
      <p:sp>
        <p:nvSpPr>
          <p:cNvPr id="10" name="Oval 9"/>
          <p:cNvSpPr/>
          <p:nvPr/>
        </p:nvSpPr>
        <p:spPr>
          <a:xfrm>
            <a:off x="6181424" y="3081130"/>
            <a:ext cx="2619675" cy="1765589"/>
          </a:xfrm>
          <a:prstGeom prst="ellipse">
            <a:avLst/>
          </a:prstGeom>
          <a:solidFill>
            <a:schemeClr val="accent4">
              <a:lumMod val="40000"/>
              <a:lumOff val="60000"/>
            </a:schemeClr>
          </a:solidFill>
        </p:spPr>
        <p:style>
          <a:lnRef idx="1">
            <a:schemeClr val="accent3"/>
          </a:lnRef>
          <a:fillRef idx="2">
            <a:schemeClr val="accent3"/>
          </a:fillRef>
          <a:effectRef idx="1">
            <a:schemeClr val="accent3"/>
          </a:effectRef>
          <a:fontRef idx="minor">
            <a:schemeClr val="dk1"/>
          </a:fontRef>
        </p:style>
        <p:txBody>
          <a:bodyPr rtlCol="0" anchor="ctr"/>
          <a:lstStyle/>
          <a:p>
            <a:pPr algn="ctr"/>
            <a:r>
              <a:rPr lang="ko-KR" altLang="en-US" sz="4800" dirty="0"/>
              <a:t>세배</a:t>
            </a:r>
            <a:endParaRPr lang="en-US" sz="4800" dirty="0"/>
          </a:p>
        </p:txBody>
      </p:sp>
      <p:sp>
        <p:nvSpPr>
          <p:cNvPr id="12" name="Oval 11"/>
          <p:cNvSpPr/>
          <p:nvPr/>
        </p:nvSpPr>
        <p:spPr>
          <a:xfrm>
            <a:off x="581124" y="3081130"/>
            <a:ext cx="2752365" cy="1765589"/>
          </a:xfrm>
          <a:prstGeom prst="ellipse">
            <a:avLst/>
          </a:prstGeom>
          <a:solidFill>
            <a:schemeClr val="accent4">
              <a:lumMod val="40000"/>
              <a:lumOff val="60000"/>
            </a:schemeClr>
          </a:solidFill>
        </p:spPr>
        <p:style>
          <a:lnRef idx="1">
            <a:schemeClr val="accent3"/>
          </a:lnRef>
          <a:fillRef idx="2">
            <a:schemeClr val="accent3"/>
          </a:fillRef>
          <a:effectRef idx="1">
            <a:schemeClr val="accent3"/>
          </a:effectRef>
          <a:fontRef idx="minor">
            <a:schemeClr val="dk1"/>
          </a:fontRef>
        </p:style>
        <p:txBody>
          <a:bodyPr rtlCol="0" anchor="ctr"/>
          <a:lstStyle/>
          <a:p>
            <a:pPr algn="ctr"/>
            <a:r>
              <a:rPr lang="ko-KR" altLang="en-US" sz="4800" dirty="0"/>
              <a:t>설빔</a:t>
            </a:r>
            <a:endParaRPr lang="en-US" sz="4800" dirty="0"/>
          </a:p>
        </p:txBody>
      </p:sp>
      <p:sp>
        <p:nvSpPr>
          <p:cNvPr id="3" name="Rounded Rectangle 2"/>
          <p:cNvSpPr/>
          <p:nvPr/>
        </p:nvSpPr>
        <p:spPr>
          <a:xfrm>
            <a:off x="1009561" y="1175658"/>
            <a:ext cx="3931920" cy="164353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o-KR" altLang="en-US" sz="3600" dirty="0"/>
              <a:t>음력 정월 초하루 </a:t>
            </a:r>
            <a:r>
              <a:rPr lang="en-US" altLang="ko-KR" sz="3600" dirty="0"/>
              <a:t>(1</a:t>
            </a:r>
            <a:r>
              <a:rPr lang="ko-KR" altLang="en-US" sz="3600" dirty="0"/>
              <a:t>월 </a:t>
            </a:r>
            <a:r>
              <a:rPr lang="en-US" altLang="ko-KR" sz="3600" dirty="0"/>
              <a:t>1</a:t>
            </a:r>
            <a:r>
              <a:rPr lang="ko-KR" altLang="en-US" sz="3600" dirty="0"/>
              <a:t>일</a:t>
            </a:r>
            <a:r>
              <a:rPr lang="en-US" altLang="ko-KR" sz="3600" dirty="0"/>
              <a:t>)</a:t>
            </a:r>
            <a:endParaRPr lang="en-US" sz="3600" dirty="0"/>
          </a:p>
        </p:txBody>
      </p:sp>
      <p:sp>
        <p:nvSpPr>
          <p:cNvPr id="15" name="Rounded Rectangle 14"/>
          <p:cNvSpPr/>
          <p:nvPr/>
        </p:nvSpPr>
        <p:spPr>
          <a:xfrm>
            <a:off x="7163426" y="1175658"/>
            <a:ext cx="3931920" cy="160119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o-KR" altLang="en-US" sz="3600" dirty="0"/>
              <a:t>사린다</a:t>
            </a:r>
            <a:r>
              <a:rPr lang="en-US" altLang="ko-KR" sz="3600" dirty="0"/>
              <a:t>, </a:t>
            </a:r>
            <a:r>
              <a:rPr lang="ko-KR" altLang="en-US" sz="3600" dirty="0"/>
              <a:t>사간다 </a:t>
            </a:r>
            <a:r>
              <a:rPr lang="en-US" altLang="ko-KR" sz="3600" dirty="0"/>
              <a:t>(‘</a:t>
            </a:r>
            <a:r>
              <a:rPr lang="ko-KR" altLang="en-US" sz="3600" dirty="0"/>
              <a:t>조심한다</a:t>
            </a:r>
            <a:r>
              <a:rPr lang="en-US" altLang="ko-KR" sz="3600" dirty="0"/>
              <a:t>’</a:t>
            </a:r>
            <a:r>
              <a:rPr lang="ko-KR" altLang="en-US" sz="3600" dirty="0"/>
              <a:t>는 뜻</a:t>
            </a:r>
            <a:r>
              <a:rPr lang="en-US" altLang="ko-KR" sz="3600" dirty="0"/>
              <a:t>)</a:t>
            </a:r>
            <a:endParaRPr lang="en-US" sz="3600" dirty="0"/>
          </a:p>
        </p:txBody>
      </p:sp>
      <p:pic>
        <p:nvPicPr>
          <p:cNvPr id="5" name="2">
            <a:hlinkClick r:id="" action="ppaction://media"/>
            <a:extLst>
              <a:ext uri="{FF2B5EF4-FFF2-40B4-BE49-F238E27FC236}">
                <a16:creationId xmlns:a16="http://schemas.microsoft.com/office/drawing/2014/main" id="{487B9AC8-6063-4764-9009-13435EC99E4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62793" y="6304720"/>
            <a:ext cx="304800" cy="304800"/>
          </a:xfrm>
          <a:prstGeom prst="rect">
            <a:avLst/>
          </a:prstGeom>
        </p:spPr>
      </p:pic>
    </p:spTree>
    <p:extLst>
      <p:ext uri="{BB962C8B-B14F-4D97-AF65-F5344CB8AC3E}">
        <p14:creationId xmlns:p14="http://schemas.microsoft.com/office/powerpoint/2010/main" val="36758837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5652"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198784"/>
            <a:ext cx="1948070" cy="983974"/>
          </a:xfrm>
        </p:spPr>
        <p:txBody>
          <a:bodyPr>
            <a:noAutofit/>
          </a:bodyPr>
          <a:lstStyle/>
          <a:p>
            <a:r>
              <a:rPr lang="ko-KR" altLang="en-US" sz="6600" b="1" dirty="0">
                <a:latin typeface="Gulim" panose="020B0600000101010101" pitchFamily="34" charset="-127"/>
                <a:ea typeface="Gulim" panose="020B0600000101010101" pitchFamily="34" charset="-127"/>
              </a:rPr>
              <a:t>설날 </a:t>
            </a:r>
            <a:endParaRPr lang="en-US" sz="6600" b="1" dirty="0">
              <a:latin typeface="Gulim" panose="020B0600000101010101" pitchFamily="34" charset="-127"/>
              <a:ea typeface="Gulim" panose="020B0600000101010101" pitchFamily="34" charset="-127"/>
            </a:endParaRPr>
          </a:p>
        </p:txBody>
      </p:sp>
      <p:pic>
        <p:nvPicPr>
          <p:cNvPr id="3" name="3">
            <a:hlinkClick r:id="" action="ppaction://media"/>
            <a:extLst>
              <a:ext uri="{FF2B5EF4-FFF2-40B4-BE49-F238E27FC236}">
                <a16:creationId xmlns:a16="http://schemas.microsoft.com/office/drawing/2014/main" id="{0DB004B0-4828-4C66-B6D7-277DA4E3922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285404" y="6330863"/>
            <a:ext cx="304800" cy="304800"/>
          </a:xfrm>
          <a:prstGeom prst="rect">
            <a:avLst/>
          </a:prstGeom>
        </p:spPr>
      </p:pic>
      <p:pic>
        <p:nvPicPr>
          <p:cNvPr id="5" name="Online Media 4" title="2014 설날 영상 교육프로그램 헤더없는것   설 영상교육">
            <a:hlinkClick r:id="" action="ppaction://media"/>
            <a:extLst>
              <a:ext uri="{FF2B5EF4-FFF2-40B4-BE49-F238E27FC236}">
                <a16:creationId xmlns:a16="http://schemas.microsoft.com/office/drawing/2014/main" id="{070DA4CE-E646-477D-A304-3B2829AE94AC}"/>
              </a:ext>
            </a:extLst>
          </p:cNvPr>
          <p:cNvPicPr>
            <a:picLocks noRot="1" noChangeAspect="1"/>
          </p:cNvPicPr>
          <p:nvPr>
            <a:videoFile r:link="rId3"/>
          </p:nvPr>
        </p:nvPicPr>
        <p:blipFill>
          <a:blip r:embed="rId7"/>
          <a:stretch>
            <a:fillRect/>
          </a:stretch>
        </p:blipFill>
        <p:spPr>
          <a:xfrm>
            <a:off x="2515062" y="137853"/>
            <a:ext cx="9391534" cy="6296198"/>
          </a:xfrm>
          <a:prstGeom prst="rect">
            <a:avLst/>
          </a:prstGeom>
        </p:spPr>
      </p:pic>
      <p:sp>
        <p:nvSpPr>
          <p:cNvPr id="7" name="TextBox 6">
            <a:extLst>
              <a:ext uri="{FF2B5EF4-FFF2-40B4-BE49-F238E27FC236}">
                <a16:creationId xmlns:a16="http://schemas.microsoft.com/office/drawing/2014/main" id="{D77B89E1-52F3-4B1F-9D3E-9D7C4D6873ED}"/>
              </a:ext>
            </a:extLst>
          </p:cNvPr>
          <p:cNvSpPr txBox="1"/>
          <p:nvPr/>
        </p:nvSpPr>
        <p:spPr>
          <a:xfrm>
            <a:off x="5918662" y="6538681"/>
            <a:ext cx="6273338" cy="276999"/>
          </a:xfrm>
          <a:prstGeom prst="rect">
            <a:avLst/>
          </a:prstGeom>
          <a:noFill/>
        </p:spPr>
        <p:txBody>
          <a:bodyPr wrap="square">
            <a:spAutoFit/>
          </a:bodyPr>
          <a:lstStyle/>
          <a:p>
            <a:r>
              <a:rPr lang="en-US" sz="1200" dirty="0">
                <a:latin typeface="Malgun Gothic Semilight" panose="020B0502040204020203" pitchFamily="50" charset="-127"/>
                <a:ea typeface="Malgun Gothic Semilight" panose="020B0502040204020203" pitchFamily="50" charset="-127"/>
                <a:cs typeface="Malgun Gothic Semilight" panose="020B0502040204020203" pitchFamily="50" charset="-127"/>
              </a:rPr>
              <a:t>https://youtu.be/eBGGAsA-BEM</a:t>
            </a:r>
          </a:p>
        </p:txBody>
      </p:sp>
    </p:spTree>
    <p:extLst>
      <p:ext uri="{BB962C8B-B14F-4D97-AF65-F5344CB8AC3E}">
        <p14:creationId xmlns:p14="http://schemas.microsoft.com/office/powerpoint/2010/main" val="20061125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07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1" fill="hold" display="0">
                  <p:stCondLst>
                    <p:cond delay="indefinite"/>
                  </p:stCondLst>
                  <p:endCondLst>
                    <p:cond evt="onStopAudio" delay="0">
                      <p:tgtEl>
                        <p:sldTgt/>
                      </p:tgtEl>
                    </p:cond>
                  </p:endCondLst>
                </p:cTn>
                <p:tgtEl>
                  <p:spTgt spid="3"/>
                </p:tgtEl>
              </p:cMediaNode>
            </p:audio>
            <p:video>
              <p:cMediaNode vol="80000">
                <p:cTn id="12" fill="hold" display="0">
                  <p:stCondLst>
                    <p:cond delay="indefinite"/>
                  </p:stCondLst>
                </p:cTn>
                <p:tgtEl>
                  <p:spTgt spid="5"/>
                </p:tgtEl>
              </p:cMediaNode>
            </p:video>
            <p:seq concurrent="1" nextAc="seek">
              <p:cTn id="13" restart="whenNotActive" fill="hold" evtFilter="cancelBubble" nodeType="interactiveSeq">
                <p:stCondLst>
                  <p:cond evt="onClick" delay="0">
                    <p:tgtEl>
                      <p:spTgt spid="5"/>
                    </p:tgtEl>
                  </p:cond>
                </p:stCondLst>
                <p:endSync evt="end" delay="0">
                  <p:rtn val="all"/>
                </p:endSync>
                <p:childTnLst>
                  <p:par>
                    <p:cTn id="14" fill="hold">
                      <p:stCondLst>
                        <p:cond delay="0"/>
                      </p:stCondLst>
                      <p:childTnLst>
                        <p:par>
                          <p:cTn id="15" fill="hold">
                            <p:stCondLst>
                              <p:cond delay="0"/>
                            </p:stCondLst>
                            <p:childTnLst>
                              <p:par>
                                <p:cTn id="16" presetID="2" presetClass="mediacall" presetSubtype="0" fill="hold" nodeType="clickEffect">
                                  <p:stCondLst>
                                    <p:cond delay="0"/>
                                  </p:stCondLst>
                                  <p:childTnLst>
                                    <p:cmd type="call" cmd="togglePause">
                                      <p:cBhvr>
                                        <p:cTn id="17"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640080" y="1003852"/>
            <a:ext cx="5309106" cy="5366468"/>
          </a:xfrm>
          <a:prstGeom prst="roundRect">
            <a:avLst/>
          </a:prstGeom>
          <a:solidFill>
            <a:schemeClr val="accent3">
              <a:lumMod val="40000"/>
              <a:lumOff val="60000"/>
            </a:schemeClr>
          </a:solidFill>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ltLang="ko-KR" sz="3200" dirty="0"/>
          </a:p>
          <a:p>
            <a:pPr algn="ctr"/>
            <a:endParaRPr lang="en-US" altLang="ko-KR" sz="3200" dirty="0"/>
          </a:p>
          <a:p>
            <a:pPr algn="ctr"/>
            <a:endParaRPr lang="en-US" altLang="ko-KR" sz="3200" dirty="0"/>
          </a:p>
          <a:p>
            <a:pPr algn="ctr"/>
            <a:endParaRPr lang="en-US" altLang="ko-KR" sz="3200" dirty="0"/>
          </a:p>
          <a:p>
            <a:pPr algn="ctr"/>
            <a:endParaRPr lang="en-US" altLang="ko-KR" sz="3200" dirty="0"/>
          </a:p>
          <a:p>
            <a:pPr algn="ctr"/>
            <a:endParaRPr lang="en-US" altLang="ko-KR" sz="3200" dirty="0"/>
          </a:p>
          <a:p>
            <a:pPr algn="ctr"/>
            <a:endParaRPr lang="en-US" altLang="ko-KR" sz="3200" dirty="0"/>
          </a:p>
          <a:p>
            <a:pPr algn="ctr"/>
            <a:endParaRPr lang="en-US" altLang="ko-KR" sz="3200" dirty="0"/>
          </a:p>
          <a:p>
            <a:pPr algn="ctr"/>
            <a:r>
              <a:rPr lang="ko-KR" altLang="en-US" sz="4800" dirty="0"/>
              <a:t>차례</a:t>
            </a:r>
            <a:endParaRPr lang="en-US" sz="4800" dirty="0"/>
          </a:p>
        </p:txBody>
      </p:sp>
      <p:sp>
        <p:nvSpPr>
          <p:cNvPr id="11266" name="Rectangle 2"/>
          <p:cNvSpPr>
            <a:spLocks noGrp="1" noChangeArrowheads="1"/>
          </p:cNvSpPr>
          <p:nvPr>
            <p:ph type="title"/>
          </p:nvPr>
        </p:nvSpPr>
        <p:spPr>
          <a:xfrm>
            <a:off x="2225041" y="1"/>
            <a:ext cx="7848600" cy="1232452"/>
          </a:xfrm>
        </p:spPr>
        <p:txBody>
          <a:bodyPr>
            <a:normAutofit/>
          </a:bodyPr>
          <a:lstStyle/>
          <a:p>
            <a:pPr eaLnBrk="1" hangingPunct="1">
              <a:defRPr/>
            </a:pPr>
            <a:r>
              <a:rPr lang="ko-KR" altLang="en-US" sz="6600" b="1" dirty="0">
                <a:latin typeface="Gulim" panose="020B0600000101010101" pitchFamily="34" charset="-127"/>
                <a:ea typeface="Gulim" panose="020B0600000101010101" pitchFamily="34" charset="-127"/>
              </a:rPr>
              <a:t>설날에 하는 일</a:t>
            </a:r>
            <a:endParaRPr lang="ko-KR" altLang="en-US" sz="6600" b="1" dirty="0"/>
          </a:p>
        </p:txBody>
      </p:sp>
      <p:pic>
        <p:nvPicPr>
          <p:cNvPr id="6146" name="Picture 2" descr="Image result for 설날 차례 지내기"/>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04461" y="1232453"/>
            <a:ext cx="4770781" cy="3977405"/>
          </a:xfrm>
          <a:prstGeom prst="rect">
            <a:avLst/>
          </a:prstGeom>
          <a:noFill/>
          <a:extLst>
            <a:ext uri="{909E8E84-426E-40DD-AFC4-6F175D3DCCD1}">
              <a14:hiddenFill xmlns:a14="http://schemas.microsoft.com/office/drawing/2010/main">
                <a:solidFill>
                  <a:srgbClr val="FFFFFF"/>
                </a:solidFill>
              </a14:hiddenFill>
            </a:ext>
          </a:extLst>
        </p:spPr>
      </p:pic>
      <p:sp>
        <p:nvSpPr>
          <p:cNvPr id="13" name="Rounded Rectangle 12"/>
          <p:cNvSpPr/>
          <p:nvPr/>
        </p:nvSpPr>
        <p:spPr>
          <a:xfrm>
            <a:off x="6113462" y="1003852"/>
            <a:ext cx="5207208" cy="5366468"/>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ltLang="ko-KR" sz="3200" dirty="0"/>
          </a:p>
          <a:p>
            <a:pPr algn="ctr"/>
            <a:endParaRPr lang="en-US" altLang="ko-KR" sz="3200" dirty="0"/>
          </a:p>
          <a:p>
            <a:pPr algn="ctr"/>
            <a:endParaRPr lang="en-US" altLang="ko-KR" sz="3200" dirty="0"/>
          </a:p>
          <a:p>
            <a:pPr algn="ctr"/>
            <a:endParaRPr lang="en-US" altLang="ko-KR" sz="3200" dirty="0"/>
          </a:p>
          <a:p>
            <a:pPr algn="ctr"/>
            <a:endParaRPr lang="en-US" altLang="ko-KR" sz="3200" dirty="0"/>
          </a:p>
          <a:p>
            <a:pPr algn="ctr"/>
            <a:endParaRPr lang="en-US" altLang="ko-KR" sz="3200" dirty="0"/>
          </a:p>
          <a:p>
            <a:pPr algn="ctr"/>
            <a:endParaRPr lang="en-US" altLang="ko-KR" sz="3200" dirty="0"/>
          </a:p>
          <a:p>
            <a:pPr algn="ctr"/>
            <a:endParaRPr lang="en-US" altLang="ko-KR" sz="3200" dirty="0"/>
          </a:p>
          <a:p>
            <a:pPr algn="ctr"/>
            <a:r>
              <a:rPr lang="ko-KR" altLang="en-US" sz="4800" dirty="0"/>
              <a:t>세배</a:t>
            </a:r>
            <a:endParaRPr lang="en-US" sz="4800" dirty="0"/>
          </a:p>
        </p:txBody>
      </p:sp>
      <p:pic>
        <p:nvPicPr>
          <p:cNvPr id="6148" name="Picture 4" descr="Related image"/>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6277736" y="1341783"/>
            <a:ext cx="4854090" cy="3868075"/>
          </a:xfrm>
          <a:prstGeom prst="rect">
            <a:avLst/>
          </a:prstGeom>
          <a:noFill/>
          <a:extLst>
            <a:ext uri="{909E8E84-426E-40DD-AFC4-6F175D3DCCD1}">
              <a14:hiddenFill xmlns:a14="http://schemas.microsoft.com/office/drawing/2010/main">
                <a:solidFill>
                  <a:srgbClr val="FFFFFF"/>
                </a:solidFill>
              </a14:hiddenFill>
            </a:ext>
          </a:extLst>
        </p:spPr>
      </p:pic>
      <p:pic>
        <p:nvPicPr>
          <p:cNvPr id="2" name="4">
            <a:hlinkClick r:id="" action="ppaction://media"/>
            <a:extLst>
              <a:ext uri="{FF2B5EF4-FFF2-40B4-BE49-F238E27FC236}">
                <a16:creationId xmlns:a16="http://schemas.microsoft.com/office/drawing/2014/main" id="{1D259A0B-F9F0-447E-86E2-5A2FDB9B4B1A}"/>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253142" y="6370320"/>
            <a:ext cx="304800" cy="304800"/>
          </a:xfrm>
          <a:prstGeom prst="rect">
            <a:avLst/>
          </a:prstGeom>
        </p:spPr>
      </p:pic>
    </p:spTree>
    <p:extLst>
      <p:ext uri="{BB962C8B-B14F-4D97-AF65-F5344CB8AC3E}">
        <p14:creationId xmlns:p14="http://schemas.microsoft.com/office/powerpoint/2010/main" val="3618485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702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640080" y="1202635"/>
            <a:ext cx="5259594" cy="5267739"/>
          </a:xfrm>
          <a:prstGeom prst="roundRect">
            <a:avLst/>
          </a:prstGeom>
          <a:solidFill>
            <a:schemeClr val="accent3">
              <a:lumMod val="40000"/>
              <a:lumOff val="60000"/>
            </a:schemeClr>
          </a:solidFill>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ltLang="ko-KR" sz="3200" dirty="0"/>
          </a:p>
          <a:p>
            <a:pPr algn="ctr"/>
            <a:endParaRPr lang="en-US" altLang="ko-KR" sz="3200" dirty="0"/>
          </a:p>
          <a:p>
            <a:pPr algn="ctr"/>
            <a:endParaRPr lang="en-US" altLang="ko-KR" sz="3200" dirty="0"/>
          </a:p>
          <a:p>
            <a:pPr algn="ctr"/>
            <a:endParaRPr lang="en-US" altLang="ko-KR" sz="3200" dirty="0"/>
          </a:p>
          <a:p>
            <a:pPr algn="ctr"/>
            <a:endParaRPr lang="en-US" altLang="ko-KR" sz="3200" dirty="0"/>
          </a:p>
          <a:p>
            <a:pPr algn="ctr"/>
            <a:endParaRPr lang="en-US" altLang="ko-KR" sz="3200" dirty="0"/>
          </a:p>
          <a:p>
            <a:pPr algn="ctr"/>
            <a:endParaRPr lang="en-US" altLang="ko-KR" sz="3200" dirty="0"/>
          </a:p>
          <a:p>
            <a:pPr algn="ctr"/>
            <a:endParaRPr lang="en-US" altLang="ko-KR" sz="3200" dirty="0"/>
          </a:p>
          <a:p>
            <a:pPr algn="ctr"/>
            <a:endParaRPr lang="en-US" altLang="ko-KR" sz="3200" dirty="0"/>
          </a:p>
          <a:p>
            <a:pPr algn="ctr"/>
            <a:r>
              <a:rPr lang="ko-KR" altLang="en-US" sz="4800" dirty="0"/>
              <a:t>설빔</a:t>
            </a:r>
            <a:endParaRPr lang="en-US" sz="4800" dirty="0"/>
          </a:p>
        </p:txBody>
      </p:sp>
      <p:sp>
        <p:nvSpPr>
          <p:cNvPr id="11266" name="Rectangle 2"/>
          <p:cNvSpPr>
            <a:spLocks noGrp="1" noChangeArrowheads="1"/>
          </p:cNvSpPr>
          <p:nvPr>
            <p:ph type="title"/>
          </p:nvPr>
        </p:nvSpPr>
        <p:spPr>
          <a:xfrm>
            <a:off x="2225041" y="267703"/>
            <a:ext cx="7848600" cy="1056383"/>
          </a:xfrm>
        </p:spPr>
        <p:txBody>
          <a:bodyPr>
            <a:noAutofit/>
          </a:bodyPr>
          <a:lstStyle/>
          <a:p>
            <a:pPr>
              <a:defRPr/>
            </a:pPr>
            <a:r>
              <a:rPr lang="ko-KR" altLang="en-US" sz="7200" b="1" dirty="0">
                <a:latin typeface="Gulim" panose="020B0600000101010101" pitchFamily="34" charset="-127"/>
                <a:ea typeface="Gulim" panose="020B0600000101010101" pitchFamily="34" charset="-127"/>
              </a:rPr>
              <a:t>설날에 하는 일</a:t>
            </a:r>
            <a:endParaRPr lang="ko-KR" altLang="en-US" sz="7200" b="1" dirty="0"/>
          </a:p>
        </p:txBody>
      </p:sp>
      <p:sp>
        <p:nvSpPr>
          <p:cNvPr id="13" name="Rounded Rectangle 12"/>
          <p:cNvSpPr/>
          <p:nvPr/>
        </p:nvSpPr>
        <p:spPr>
          <a:xfrm>
            <a:off x="6113462" y="1202635"/>
            <a:ext cx="5266842" cy="5267739"/>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ltLang="ko-KR" sz="3200" dirty="0"/>
          </a:p>
          <a:p>
            <a:pPr algn="ctr"/>
            <a:endParaRPr lang="en-US" altLang="ko-KR" sz="3200" dirty="0"/>
          </a:p>
          <a:p>
            <a:pPr algn="ctr"/>
            <a:endParaRPr lang="en-US" altLang="ko-KR" sz="3200" dirty="0"/>
          </a:p>
          <a:p>
            <a:pPr algn="ctr"/>
            <a:endParaRPr lang="en-US" altLang="ko-KR" sz="3200" dirty="0"/>
          </a:p>
          <a:p>
            <a:pPr algn="ctr"/>
            <a:endParaRPr lang="en-US" altLang="ko-KR" sz="3200" dirty="0"/>
          </a:p>
          <a:p>
            <a:pPr algn="ctr"/>
            <a:endParaRPr lang="en-US" altLang="ko-KR" sz="3200" dirty="0"/>
          </a:p>
          <a:p>
            <a:pPr algn="ctr"/>
            <a:endParaRPr lang="en-US" altLang="ko-KR" sz="3200" dirty="0"/>
          </a:p>
          <a:p>
            <a:pPr algn="ctr"/>
            <a:endParaRPr lang="en-US" altLang="ko-KR" sz="3200" dirty="0"/>
          </a:p>
          <a:p>
            <a:pPr algn="ctr"/>
            <a:endParaRPr lang="en-US" altLang="ko-KR" sz="4800" dirty="0"/>
          </a:p>
          <a:p>
            <a:pPr algn="ctr"/>
            <a:r>
              <a:rPr lang="ko-KR" altLang="en-US" sz="4800" dirty="0"/>
              <a:t>덕담듣기</a:t>
            </a:r>
            <a:endParaRPr lang="en-US" sz="4800" dirty="0"/>
          </a:p>
        </p:txBody>
      </p:sp>
      <p:pic>
        <p:nvPicPr>
          <p:cNvPr id="8196" name="Picture 4" descr="Image result for 한복 일러스트"/>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14399" y="1520688"/>
            <a:ext cx="4310919" cy="4133710"/>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descr="Image result for 설날 덕담"/>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73494" y="1520687"/>
            <a:ext cx="4678819" cy="3996193"/>
          </a:xfrm>
          <a:prstGeom prst="rect">
            <a:avLst/>
          </a:prstGeom>
          <a:noFill/>
          <a:extLst>
            <a:ext uri="{909E8E84-426E-40DD-AFC4-6F175D3DCCD1}">
              <a14:hiddenFill xmlns:a14="http://schemas.microsoft.com/office/drawing/2010/main">
                <a:solidFill>
                  <a:srgbClr val="FFFFFF"/>
                </a:solidFill>
              </a14:hiddenFill>
            </a:ext>
          </a:extLst>
        </p:spPr>
      </p:pic>
      <p:pic>
        <p:nvPicPr>
          <p:cNvPr id="2" name="5">
            <a:hlinkClick r:id="" action="ppaction://media"/>
            <a:extLst>
              <a:ext uri="{FF2B5EF4-FFF2-40B4-BE49-F238E27FC236}">
                <a16:creationId xmlns:a16="http://schemas.microsoft.com/office/drawing/2014/main" id="{F57E0547-DFC2-4E6F-8D73-4CAD2E03741B}"/>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228386" y="6380018"/>
            <a:ext cx="304800" cy="304800"/>
          </a:xfrm>
          <a:prstGeom prst="rect">
            <a:avLst/>
          </a:prstGeom>
        </p:spPr>
      </p:pic>
    </p:spTree>
    <p:extLst>
      <p:ext uri="{BB962C8B-B14F-4D97-AF65-F5344CB8AC3E}">
        <p14:creationId xmlns:p14="http://schemas.microsoft.com/office/powerpoint/2010/main" val="666910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91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640080" y="1192696"/>
            <a:ext cx="5166361" cy="5367130"/>
          </a:xfrm>
          <a:prstGeom prst="roundRect">
            <a:avLst/>
          </a:prstGeom>
          <a:solidFill>
            <a:schemeClr val="accent3">
              <a:lumMod val="40000"/>
              <a:lumOff val="60000"/>
            </a:schemeClr>
          </a:solidFill>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ltLang="ko-KR" sz="3200" dirty="0"/>
          </a:p>
          <a:p>
            <a:pPr algn="ctr"/>
            <a:endParaRPr lang="en-US" altLang="ko-KR" sz="3200" dirty="0"/>
          </a:p>
          <a:p>
            <a:pPr algn="ctr"/>
            <a:endParaRPr lang="en-US" altLang="ko-KR" sz="3200" dirty="0"/>
          </a:p>
          <a:p>
            <a:pPr algn="ctr"/>
            <a:endParaRPr lang="en-US" altLang="ko-KR" sz="3200" dirty="0"/>
          </a:p>
          <a:p>
            <a:pPr algn="ctr"/>
            <a:endParaRPr lang="en-US" altLang="ko-KR" sz="3200" dirty="0"/>
          </a:p>
          <a:p>
            <a:pPr algn="ctr"/>
            <a:endParaRPr lang="en-US" altLang="ko-KR" sz="3200" dirty="0"/>
          </a:p>
          <a:p>
            <a:pPr algn="ctr"/>
            <a:endParaRPr lang="en-US" altLang="ko-KR" sz="3200" dirty="0"/>
          </a:p>
          <a:p>
            <a:pPr algn="ctr"/>
            <a:endParaRPr lang="en-US" altLang="ko-KR" sz="3200" dirty="0"/>
          </a:p>
          <a:p>
            <a:pPr algn="ctr"/>
            <a:r>
              <a:rPr lang="ko-KR" altLang="en-US" sz="4800" dirty="0"/>
              <a:t>성묘</a:t>
            </a:r>
            <a:endParaRPr lang="en-US" sz="4800" dirty="0"/>
          </a:p>
        </p:txBody>
      </p:sp>
      <p:sp>
        <p:nvSpPr>
          <p:cNvPr id="11266" name="Rectangle 2"/>
          <p:cNvSpPr>
            <a:spLocks noGrp="1" noChangeArrowheads="1"/>
          </p:cNvSpPr>
          <p:nvPr>
            <p:ph type="title"/>
          </p:nvPr>
        </p:nvSpPr>
        <p:spPr>
          <a:xfrm>
            <a:off x="2225041" y="267703"/>
            <a:ext cx="7848600" cy="1056383"/>
          </a:xfrm>
        </p:spPr>
        <p:txBody>
          <a:bodyPr>
            <a:noAutofit/>
          </a:bodyPr>
          <a:lstStyle/>
          <a:p>
            <a:pPr>
              <a:defRPr/>
            </a:pPr>
            <a:r>
              <a:rPr lang="ko-KR" altLang="en-US" sz="7200" b="1" dirty="0">
                <a:latin typeface="Gulim" panose="020B0600000101010101" pitchFamily="34" charset="-127"/>
                <a:ea typeface="Gulim" panose="020B0600000101010101" pitchFamily="34" charset="-127"/>
              </a:rPr>
              <a:t>설날에 하는 일</a:t>
            </a:r>
            <a:endParaRPr lang="ko-KR" altLang="en-US" sz="7200" b="1" dirty="0"/>
          </a:p>
        </p:txBody>
      </p:sp>
      <p:sp>
        <p:nvSpPr>
          <p:cNvPr id="13" name="Rounded Rectangle 12"/>
          <p:cNvSpPr/>
          <p:nvPr/>
        </p:nvSpPr>
        <p:spPr>
          <a:xfrm>
            <a:off x="6113462" y="1192696"/>
            <a:ext cx="5266842" cy="5177624"/>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ltLang="ko-KR" sz="3200" dirty="0"/>
          </a:p>
          <a:p>
            <a:pPr algn="ctr"/>
            <a:endParaRPr lang="en-US" altLang="ko-KR" sz="3200" dirty="0"/>
          </a:p>
          <a:p>
            <a:pPr algn="ctr"/>
            <a:endParaRPr lang="en-US" altLang="ko-KR" sz="3200" dirty="0"/>
          </a:p>
          <a:p>
            <a:pPr algn="ctr"/>
            <a:endParaRPr lang="en-US" altLang="ko-KR" sz="3200" dirty="0"/>
          </a:p>
          <a:p>
            <a:pPr algn="ctr"/>
            <a:endParaRPr lang="en-US" altLang="ko-KR" sz="3200" dirty="0"/>
          </a:p>
          <a:p>
            <a:pPr algn="ctr"/>
            <a:endParaRPr lang="en-US" altLang="ko-KR" sz="3200" dirty="0"/>
          </a:p>
          <a:p>
            <a:pPr algn="ctr"/>
            <a:endParaRPr lang="en-US" altLang="ko-KR" sz="3200" dirty="0"/>
          </a:p>
          <a:p>
            <a:pPr algn="ctr"/>
            <a:endParaRPr lang="en-US" altLang="ko-KR" sz="3200" dirty="0"/>
          </a:p>
          <a:p>
            <a:pPr algn="ctr"/>
            <a:r>
              <a:rPr lang="ko-KR" altLang="en-US" sz="4800" dirty="0"/>
              <a:t>복조리 걸기</a:t>
            </a:r>
            <a:endParaRPr lang="en-US" sz="4800" dirty="0"/>
          </a:p>
        </p:txBody>
      </p:sp>
      <p:pic>
        <p:nvPicPr>
          <p:cNvPr id="9218" name="Picture 2" descr="Image result for 설날 성묘"/>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6132" y="1540566"/>
            <a:ext cx="4934255" cy="3965712"/>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6"/>
          <a:stretch>
            <a:fillRect/>
          </a:stretch>
        </p:blipFill>
        <p:spPr>
          <a:xfrm>
            <a:off x="6374580" y="1540566"/>
            <a:ext cx="4826820" cy="3796742"/>
          </a:xfrm>
          <a:prstGeom prst="rect">
            <a:avLst/>
          </a:prstGeom>
        </p:spPr>
      </p:pic>
      <p:pic>
        <p:nvPicPr>
          <p:cNvPr id="3" name="6">
            <a:hlinkClick r:id="" action="ppaction://media"/>
            <a:extLst>
              <a:ext uri="{FF2B5EF4-FFF2-40B4-BE49-F238E27FC236}">
                <a16:creationId xmlns:a16="http://schemas.microsoft.com/office/drawing/2014/main" id="{1DDE2302-9C1E-4507-9899-EA1FD79F3553}"/>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223157" y="6407426"/>
            <a:ext cx="304800" cy="304800"/>
          </a:xfrm>
          <a:prstGeom prst="rect">
            <a:avLst/>
          </a:prstGeom>
        </p:spPr>
      </p:pic>
    </p:spTree>
    <p:extLst>
      <p:ext uri="{BB962C8B-B14F-4D97-AF65-F5344CB8AC3E}">
        <p14:creationId xmlns:p14="http://schemas.microsoft.com/office/powerpoint/2010/main" val="36285271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999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9026" y="237515"/>
            <a:ext cx="1172817" cy="2058424"/>
          </a:xfrm>
        </p:spPr>
        <p:txBody>
          <a:bodyPr>
            <a:noAutofit/>
          </a:bodyPr>
          <a:lstStyle/>
          <a:p>
            <a:r>
              <a:rPr lang="ko-KR" altLang="en-US" sz="7200" b="1" dirty="0">
                <a:latin typeface="Gulim" panose="020B0600000101010101" pitchFamily="34" charset="-127"/>
                <a:ea typeface="Gulim" panose="020B0600000101010101" pitchFamily="34" charset="-127"/>
              </a:rPr>
              <a:t>한복</a:t>
            </a:r>
            <a:endParaRPr lang="en-US" sz="7200" b="1" dirty="0">
              <a:latin typeface="Gulim" panose="020B0600000101010101" pitchFamily="34" charset="-127"/>
              <a:ea typeface="Gulim" panose="020B0600000101010101" pitchFamily="34" charset="-127"/>
            </a:endParaRPr>
          </a:p>
        </p:txBody>
      </p:sp>
      <p:pic>
        <p:nvPicPr>
          <p:cNvPr id="4" name="Picture 3"/>
          <p:cNvPicPr/>
          <p:nvPr/>
        </p:nvPicPr>
        <p:blipFill>
          <a:blip r:embed="rId5"/>
          <a:stretch>
            <a:fillRect/>
          </a:stretch>
        </p:blipFill>
        <p:spPr>
          <a:xfrm>
            <a:off x="1630680" y="119270"/>
            <a:ext cx="9144000" cy="6738730"/>
          </a:xfrm>
          <a:prstGeom prst="rect">
            <a:avLst/>
          </a:prstGeom>
        </p:spPr>
      </p:pic>
      <p:pic>
        <p:nvPicPr>
          <p:cNvPr id="6" name="7">
            <a:hlinkClick r:id="" action="ppaction://media"/>
            <a:extLst>
              <a:ext uri="{FF2B5EF4-FFF2-40B4-BE49-F238E27FC236}">
                <a16:creationId xmlns:a16="http://schemas.microsoft.com/office/drawing/2014/main" id="{CF54FB22-6834-4D92-A5F5-602806BB716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260856" y="6356389"/>
            <a:ext cx="304800" cy="304800"/>
          </a:xfrm>
          <a:prstGeom prst="rect">
            <a:avLst/>
          </a:prstGeom>
        </p:spPr>
      </p:pic>
    </p:spTree>
    <p:extLst>
      <p:ext uri="{BB962C8B-B14F-4D97-AF65-F5344CB8AC3E}">
        <p14:creationId xmlns:p14="http://schemas.microsoft.com/office/powerpoint/2010/main" val="17552803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0504"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149" y="89453"/>
            <a:ext cx="10364451" cy="1005000"/>
          </a:xfrm>
        </p:spPr>
        <p:txBody>
          <a:bodyPr>
            <a:noAutofit/>
          </a:bodyPr>
          <a:lstStyle/>
          <a:p>
            <a:r>
              <a:rPr lang="ko-KR" altLang="en-US" sz="7200" b="1" dirty="0">
                <a:latin typeface="Gulim" panose="020B0600000101010101" pitchFamily="34" charset="-127"/>
                <a:ea typeface="Gulim" panose="020B0600000101010101" pitchFamily="34" charset="-127"/>
              </a:rPr>
              <a:t>설날에 먹는 음식</a:t>
            </a:r>
            <a:endParaRPr lang="en-US" sz="7200" b="1" dirty="0">
              <a:latin typeface="Gulim" panose="020B0600000101010101" pitchFamily="34" charset="-127"/>
              <a:ea typeface="Gulim" panose="020B0600000101010101" pitchFamily="34" charset="-127"/>
            </a:endParaRPr>
          </a:p>
        </p:txBody>
      </p:sp>
      <p:pic>
        <p:nvPicPr>
          <p:cNvPr id="10242" name="Picture 2" descr="Image result for 설 음식"/>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90817" y="3647661"/>
            <a:ext cx="3686784" cy="2506641"/>
          </a:xfrm>
          <a:prstGeom prst="ellipse">
            <a:avLst/>
          </a:prstGeom>
          <a:noFill/>
          <a:extLst>
            <a:ext uri="{909E8E84-426E-40DD-AFC4-6F175D3DCCD1}">
              <a14:hiddenFill xmlns:a14="http://schemas.microsoft.com/office/drawing/2010/main">
                <a:solidFill>
                  <a:srgbClr val="FFFFFF"/>
                </a:solidFill>
              </a14:hiddenFill>
            </a:ext>
          </a:extLst>
        </p:spPr>
      </p:pic>
      <p:pic>
        <p:nvPicPr>
          <p:cNvPr id="5" name="Picture 12" descr="Image result for 떡국 먹기  그림"/>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13149" y="1094454"/>
            <a:ext cx="3645157" cy="2654112"/>
          </a:xfrm>
          <a:prstGeom prst="ellipse">
            <a:avLst/>
          </a:prstGeom>
          <a:noFill/>
          <a:extLst>
            <a:ext uri="{909E8E84-426E-40DD-AFC4-6F175D3DCCD1}">
              <a14:hiddenFill xmlns:a14="http://schemas.microsoft.com/office/drawing/2010/main">
                <a:solidFill>
                  <a:srgbClr val="FFFFFF"/>
                </a:solidFill>
              </a14:hiddenFill>
            </a:ext>
          </a:extLst>
        </p:spPr>
      </p:pic>
      <p:pic>
        <p:nvPicPr>
          <p:cNvPr id="10244" name="Picture 4" descr="Image result for 설 음식"/>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341037" y="3647661"/>
            <a:ext cx="3626979" cy="2506641"/>
          </a:xfrm>
          <a:prstGeom prst="ellipse">
            <a:avLst/>
          </a:prstGeom>
          <a:noFill/>
          <a:extLst>
            <a:ext uri="{909E8E84-426E-40DD-AFC4-6F175D3DCCD1}">
              <a14:hiddenFill xmlns:a14="http://schemas.microsoft.com/office/drawing/2010/main">
                <a:solidFill>
                  <a:srgbClr val="FFFFFF"/>
                </a:solidFill>
              </a14:hiddenFill>
            </a:ext>
          </a:extLst>
        </p:spPr>
      </p:pic>
      <p:pic>
        <p:nvPicPr>
          <p:cNvPr id="10246" name="Picture 6" descr="Image result for 설 음식 떡잡채"/>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673744" y="1094453"/>
            <a:ext cx="3428708" cy="2654111"/>
          </a:xfrm>
          <a:prstGeom prst="ellipse">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4347389" y="2816663"/>
            <a:ext cx="1415772" cy="830997"/>
          </a:xfrm>
          <a:prstGeom prst="rect">
            <a:avLst/>
          </a:prstGeom>
          <a:noFill/>
        </p:spPr>
        <p:txBody>
          <a:bodyPr wrap="none" rtlCol="0">
            <a:spAutoFit/>
          </a:bodyPr>
          <a:lstStyle/>
          <a:p>
            <a:r>
              <a:rPr lang="ko-KR" altLang="en-US" sz="4800" dirty="0"/>
              <a:t>떡국</a:t>
            </a:r>
            <a:endParaRPr lang="en-US" sz="4800" dirty="0"/>
          </a:p>
        </p:txBody>
      </p:sp>
      <p:sp>
        <p:nvSpPr>
          <p:cNvPr id="6" name="TextBox 5"/>
          <p:cNvSpPr txBox="1"/>
          <p:nvPr/>
        </p:nvSpPr>
        <p:spPr>
          <a:xfrm>
            <a:off x="1514896" y="5792340"/>
            <a:ext cx="2646878" cy="830997"/>
          </a:xfrm>
          <a:prstGeom prst="rect">
            <a:avLst/>
          </a:prstGeom>
          <a:noFill/>
        </p:spPr>
        <p:txBody>
          <a:bodyPr wrap="none" rtlCol="0">
            <a:spAutoFit/>
          </a:bodyPr>
          <a:lstStyle/>
          <a:p>
            <a:r>
              <a:rPr lang="ko-KR" altLang="en-US" sz="4800" dirty="0"/>
              <a:t>삼색나물</a:t>
            </a:r>
            <a:endParaRPr lang="en-US" sz="4800" dirty="0"/>
          </a:p>
        </p:txBody>
      </p:sp>
      <p:sp>
        <p:nvSpPr>
          <p:cNvPr id="7" name="TextBox 6"/>
          <p:cNvSpPr txBox="1"/>
          <p:nvPr/>
        </p:nvSpPr>
        <p:spPr>
          <a:xfrm>
            <a:off x="9274561" y="2842966"/>
            <a:ext cx="2031325" cy="830997"/>
          </a:xfrm>
          <a:prstGeom prst="rect">
            <a:avLst/>
          </a:prstGeom>
          <a:noFill/>
        </p:spPr>
        <p:txBody>
          <a:bodyPr wrap="none" rtlCol="0">
            <a:spAutoFit/>
          </a:bodyPr>
          <a:lstStyle/>
          <a:p>
            <a:r>
              <a:rPr lang="ko-KR" altLang="en-US" sz="4800" dirty="0"/>
              <a:t>떡잡채</a:t>
            </a:r>
            <a:endParaRPr lang="en-US" sz="4800" dirty="0"/>
          </a:p>
        </p:txBody>
      </p:sp>
      <p:sp>
        <p:nvSpPr>
          <p:cNvPr id="8" name="TextBox 7"/>
          <p:cNvSpPr txBox="1"/>
          <p:nvPr/>
        </p:nvSpPr>
        <p:spPr>
          <a:xfrm>
            <a:off x="6987988" y="5792339"/>
            <a:ext cx="800219" cy="830997"/>
          </a:xfrm>
          <a:prstGeom prst="rect">
            <a:avLst/>
          </a:prstGeom>
          <a:noFill/>
        </p:spPr>
        <p:txBody>
          <a:bodyPr wrap="none" rtlCol="0">
            <a:spAutoFit/>
          </a:bodyPr>
          <a:lstStyle/>
          <a:p>
            <a:r>
              <a:rPr lang="ko-KR" altLang="en-US" sz="4800" dirty="0"/>
              <a:t>전</a:t>
            </a:r>
            <a:endParaRPr lang="en-US" sz="4800" dirty="0"/>
          </a:p>
        </p:txBody>
      </p:sp>
      <p:pic>
        <p:nvPicPr>
          <p:cNvPr id="9" name="8">
            <a:hlinkClick r:id="" action="ppaction://media"/>
            <a:extLst>
              <a:ext uri="{FF2B5EF4-FFF2-40B4-BE49-F238E27FC236}">
                <a16:creationId xmlns:a16="http://schemas.microsoft.com/office/drawing/2014/main" id="{AFE51E1E-623A-43BA-A4C4-A83C612A754E}"/>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300125" y="6277852"/>
            <a:ext cx="304800" cy="304800"/>
          </a:xfrm>
          <a:prstGeom prst="rect">
            <a:avLst/>
          </a:prstGeom>
        </p:spPr>
      </p:pic>
    </p:spTree>
    <p:extLst>
      <p:ext uri="{BB962C8B-B14F-4D97-AF65-F5344CB8AC3E}">
        <p14:creationId xmlns:p14="http://schemas.microsoft.com/office/powerpoint/2010/main" val="595106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799"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913774" y="145552"/>
            <a:ext cx="10364451" cy="1019927"/>
          </a:xfrm>
        </p:spPr>
        <p:txBody>
          <a:bodyPr>
            <a:noAutofit/>
          </a:bodyPr>
          <a:lstStyle/>
          <a:p>
            <a:pPr eaLnBrk="1" hangingPunct="1">
              <a:defRPr/>
            </a:pPr>
            <a:r>
              <a:rPr lang="ko-KR" altLang="en-US" sz="7200" b="1" dirty="0">
                <a:latin typeface="Gulim" panose="020B0600000101010101" pitchFamily="34" charset="-127"/>
                <a:ea typeface="Gulim" panose="020B0600000101010101" pitchFamily="34" charset="-127"/>
              </a:rPr>
              <a:t>설날에 하는 놀이</a:t>
            </a:r>
          </a:p>
        </p:txBody>
      </p:sp>
      <p:pic>
        <p:nvPicPr>
          <p:cNvPr id="18436" name="Picture 4" descr="MCj04193880000[1]"/>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76470" y="1165479"/>
            <a:ext cx="5519529" cy="4738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8" name="Picture 2" descr="Image result for 설놀이 팽이치기 일러스트"/>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06479" y="1165479"/>
            <a:ext cx="4084982" cy="473801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2320571" y="5903496"/>
            <a:ext cx="2031325" cy="830997"/>
          </a:xfrm>
          <a:prstGeom prst="rect">
            <a:avLst/>
          </a:prstGeom>
          <a:noFill/>
        </p:spPr>
        <p:txBody>
          <a:bodyPr wrap="none" rtlCol="0">
            <a:spAutoFit/>
          </a:bodyPr>
          <a:lstStyle/>
          <a:p>
            <a:r>
              <a:rPr lang="ko-KR" altLang="en-US" sz="4800" dirty="0"/>
              <a:t>윷놀이</a:t>
            </a:r>
            <a:endParaRPr lang="en-US" sz="4800" dirty="0"/>
          </a:p>
        </p:txBody>
      </p:sp>
      <p:sp>
        <p:nvSpPr>
          <p:cNvPr id="3" name="TextBox 2"/>
          <p:cNvSpPr txBox="1"/>
          <p:nvPr/>
        </p:nvSpPr>
        <p:spPr>
          <a:xfrm>
            <a:off x="7825531" y="6027003"/>
            <a:ext cx="2646878" cy="830997"/>
          </a:xfrm>
          <a:prstGeom prst="rect">
            <a:avLst/>
          </a:prstGeom>
          <a:noFill/>
        </p:spPr>
        <p:txBody>
          <a:bodyPr wrap="none" rtlCol="0">
            <a:spAutoFit/>
          </a:bodyPr>
          <a:lstStyle/>
          <a:p>
            <a:r>
              <a:rPr lang="ko-KR" altLang="en-US" sz="4800" dirty="0"/>
              <a:t>팽이치기</a:t>
            </a:r>
            <a:endParaRPr lang="en-US" sz="4800" dirty="0"/>
          </a:p>
        </p:txBody>
      </p:sp>
      <p:pic>
        <p:nvPicPr>
          <p:cNvPr id="4" name="9">
            <a:hlinkClick r:id="" action="ppaction://media"/>
            <a:extLst>
              <a:ext uri="{FF2B5EF4-FFF2-40B4-BE49-F238E27FC236}">
                <a16:creationId xmlns:a16="http://schemas.microsoft.com/office/drawing/2014/main" id="{96CA232F-9F0E-45FD-8B39-C2957539DD97}"/>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48324" y="6442501"/>
            <a:ext cx="304800" cy="304800"/>
          </a:xfrm>
          <a:prstGeom prst="rect">
            <a:avLst/>
          </a:prstGeom>
        </p:spPr>
      </p:pic>
    </p:spTree>
    <p:extLst>
      <p:ext uri="{BB962C8B-B14F-4D97-AF65-F5344CB8AC3E}">
        <p14:creationId xmlns:p14="http://schemas.microsoft.com/office/powerpoint/2010/main" val="1101860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43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theme/theme1.xml><?xml version="1.0" encoding="utf-8"?>
<a:theme xmlns:a="http://schemas.openxmlformats.org/drawingml/2006/main" name="Droplet">
  <a:themeElements>
    <a:clrScheme name="Droplet">
      <a:dk1>
        <a:sysClr val="windowText" lastClr="000000"/>
      </a:dk1>
      <a:lt1>
        <a:sysClr val="window" lastClr="FFFFFF"/>
      </a:lt1>
      <a:dk2>
        <a:srgbClr val="1C647B"/>
      </a:dk2>
      <a:lt2>
        <a:srgbClr val="98B7D3"/>
      </a:lt2>
      <a:accent1>
        <a:srgbClr val="274FA4"/>
      </a:accent1>
      <a:accent2>
        <a:srgbClr val="48A8D0"/>
      </a:accent2>
      <a:accent3>
        <a:srgbClr val="53B18F"/>
      </a:accent3>
      <a:accent4>
        <a:srgbClr val="D78D38"/>
      </a:accent4>
      <a:accent5>
        <a:srgbClr val="BA3F51"/>
      </a:accent5>
      <a:accent6>
        <a:srgbClr val="AE52D9"/>
      </a:accent6>
      <a:hlink>
        <a:srgbClr val="2AA2DA"/>
      </a:hlink>
      <a:folHlink>
        <a:srgbClr val="76A3B8"/>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92000"/>
                <a:satMod val="180000"/>
                <a:lumMod val="114000"/>
              </a:schemeClr>
            </a:gs>
            <a:gs pos="100000">
              <a:schemeClr val="phClr">
                <a:shade val="92000"/>
                <a:satMod val="170000"/>
                <a:lumMod val="96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DEB094D4-7FD8-4F86-93D5-B0F1341EF58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Droplet</Template>
  <TotalTime>441</TotalTime>
  <Words>638</Words>
  <Application>Microsoft Office PowerPoint</Application>
  <PresentationFormat>Widescreen</PresentationFormat>
  <Paragraphs>114</Paragraphs>
  <Slides>11</Slides>
  <Notes>11</Notes>
  <HiddenSlides>0</HiddenSlides>
  <MMClips>12</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Malgun Gothic Semilight</vt:lpstr>
      <vt:lpstr>Gulim</vt:lpstr>
      <vt:lpstr>Arial</vt:lpstr>
      <vt:lpstr>Calibri</vt:lpstr>
      <vt:lpstr>Tw Cen MT</vt:lpstr>
      <vt:lpstr>Droplet</vt:lpstr>
      <vt:lpstr>설</vt:lpstr>
      <vt:lpstr>설날</vt:lpstr>
      <vt:lpstr>설날 </vt:lpstr>
      <vt:lpstr>설날에 하는 일</vt:lpstr>
      <vt:lpstr>설날에 하는 일</vt:lpstr>
      <vt:lpstr>설날에 하는 일</vt:lpstr>
      <vt:lpstr>한복</vt:lpstr>
      <vt:lpstr>설날에 먹는 음식</vt:lpstr>
      <vt:lpstr>설날에 하는 놀이</vt:lpstr>
      <vt:lpstr>설날에 하는 놀이</vt:lpstr>
      <vt:lpstr>연만들기</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jihee</dc:creator>
  <cp:lastModifiedBy>EunJung Jung</cp:lastModifiedBy>
  <cp:revision>20</cp:revision>
  <dcterms:created xsi:type="dcterms:W3CDTF">2017-10-21T01:51:07Z</dcterms:created>
  <dcterms:modified xsi:type="dcterms:W3CDTF">2021-01-27T21:19:15Z</dcterms:modified>
</cp:coreProperties>
</file>