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68" r:id="rId3"/>
    <p:sldId id="269" r:id="rId4"/>
    <p:sldId id="270" r:id="rId5"/>
    <p:sldId id="271" r:id="rId6"/>
    <p:sldId id="272" r:id="rId7"/>
    <p:sldId id="258" r:id="rId8"/>
    <p:sldId id="263" r:id="rId9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nmi Yoon" initials="SY" lastIdx="1" clrIdx="0">
    <p:extLst>
      <p:ext uri="{19B8F6BF-5375-455C-9EA6-DF929625EA0E}">
        <p15:presenceInfo xmlns:p15="http://schemas.microsoft.com/office/powerpoint/2012/main" userId="fa5f8c008a6fdf1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E0D506C-B05E-46E8-B3BF-3746DBC85403}" v="227" dt="2021-01-27T20:35:45.6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3899" autoAdjust="0"/>
  </p:normalViewPr>
  <p:slideViewPr>
    <p:cSldViewPr>
      <p:cViewPr>
        <p:scale>
          <a:sx n="90" d="100"/>
          <a:sy n="90" d="100"/>
        </p:scale>
        <p:origin x="786" y="-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unJung Jung" userId="248185fc106a8be5" providerId="LiveId" clId="{BE0D506C-B05E-46E8-B3BF-3746DBC85403}"/>
    <pc:docChg chg="custSel modSld">
      <pc:chgData name="EunJung Jung" userId="248185fc106a8be5" providerId="LiveId" clId="{BE0D506C-B05E-46E8-B3BF-3746DBC85403}" dt="2021-01-27T21:49:56.562" v="2632" actId="27107"/>
      <pc:docMkLst>
        <pc:docMk/>
      </pc:docMkLst>
      <pc:sldChg chg="modSp mod modNotesTx">
        <pc:chgData name="EunJung Jung" userId="248185fc106a8be5" providerId="LiveId" clId="{BE0D506C-B05E-46E8-B3BF-3746DBC85403}" dt="2021-01-27T20:03:21.314" v="2539" actId="1076"/>
        <pc:sldMkLst>
          <pc:docMk/>
          <pc:sldMk cId="3607909140" sldId="256"/>
        </pc:sldMkLst>
        <pc:picChg chg="mod">
          <ac:chgData name="EunJung Jung" userId="248185fc106a8be5" providerId="LiveId" clId="{BE0D506C-B05E-46E8-B3BF-3746DBC85403}" dt="2021-01-27T20:03:21.314" v="2539" actId="1076"/>
          <ac:picMkLst>
            <pc:docMk/>
            <pc:sldMk cId="3607909140" sldId="256"/>
            <ac:picMk id="2" creationId="{DC3546A1-47F6-4694-9AF8-0412755DFAFD}"/>
          </ac:picMkLst>
        </pc:picChg>
      </pc:sldChg>
      <pc:sldChg chg="modSp mod modNotesTx">
        <pc:chgData name="EunJung Jung" userId="248185fc106a8be5" providerId="LiveId" clId="{BE0D506C-B05E-46E8-B3BF-3746DBC85403}" dt="2021-01-27T21:12:46.830" v="2624"/>
        <pc:sldMkLst>
          <pc:docMk/>
          <pc:sldMk cId="2348632571" sldId="258"/>
        </pc:sldMkLst>
        <pc:picChg chg="mod">
          <ac:chgData name="EunJung Jung" userId="248185fc106a8be5" providerId="LiveId" clId="{BE0D506C-B05E-46E8-B3BF-3746DBC85403}" dt="2021-01-27T20:19:58.628" v="2555" actId="1076"/>
          <ac:picMkLst>
            <pc:docMk/>
            <pc:sldMk cId="2348632571" sldId="258"/>
            <ac:picMk id="5" creationId="{46E423D8-6D8A-49B2-A619-5C8CC9A7B33F}"/>
          </ac:picMkLst>
        </pc:picChg>
      </pc:sldChg>
      <pc:sldChg chg="modSp mod modNotesTx">
        <pc:chgData name="EunJung Jung" userId="248185fc106a8be5" providerId="LiveId" clId="{BE0D506C-B05E-46E8-B3BF-3746DBC85403}" dt="2021-01-27T21:25:13.519" v="2631" actId="20577"/>
        <pc:sldMkLst>
          <pc:docMk/>
          <pc:sldMk cId="2553265990" sldId="263"/>
        </pc:sldMkLst>
        <pc:picChg chg="mod">
          <ac:chgData name="EunJung Jung" userId="248185fc106a8be5" providerId="LiveId" clId="{BE0D506C-B05E-46E8-B3BF-3746DBC85403}" dt="2021-01-27T20:35:53.933" v="2556" actId="1076"/>
          <ac:picMkLst>
            <pc:docMk/>
            <pc:sldMk cId="2553265990" sldId="263"/>
            <ac:picMk id="3" creationId="{3E13DA24-A89E-4DFD-B665-D4CBA2FE505F}"/>
          </ac:picMkLst>
        </pc:picChg>
      </pc:sldChg>
      <pc:sldChg chg="modSp mod modNotesTx">
        <pc:chgData name="EunJung Jung" userId="248185fc106a8be5" providerId="LiveId" clId="{BE0D506C-B05E-46E8-B3BF-3746DBC85403}" dt="2021-01-27T21:09:25.181" v="2558"/>
        <pc:sldMkLst>
          <pc:docMk/>
          <pc:sldMk cId="3356358726" sldId="268"/>
        </pc:sldMkLst>
        <pc:picChg chg="mod">
          <ac:chgData name="EunJung Jung" userId="248185fc106a8be5" providerId="LiveId" clId="{BE0D506C-B05E-46E8-B3BF-3746DBC85403}" dt="2021-01-27T20:08:25.392" v="2540" actId="1076"/>
          <ac:picMkLst>
            <pc:docMk/>
            <pc:sldMk cId="3356358726" sldId="268"/>
            <ac:picMk id="4" creationId="{EB7165E7-3774-4B0A-964E-408C0FD8602C}"/>
          </ac:picMkLst>
        </pc:picChg>
      </pc:sldChg>
      <pc:sldChg chg="modSp mod modNotesTx">
        <pc:chgData name="EunJung Jung" userId="248185fc106a8be5" providerId="LiveId" clId="{BE0D506C-B05E-46E8-B3BF-3746DBC85403}" dt="2021-01-27T21:49:56.562" v="2632" actId="27107"/>
        <pc:sldMkLst>
          <pc:docMk/>
          <pc:sldMk cId="932647175" sldId="269"/>
        </pc:sldMkLst>
        <pc:picChg chg="mod">
          <ac:chgData name="EunJung Jung" userId="248185fc106a8be5" providerId="LiveId" clId="{BE0D506C-B05E-46E8-B3BF-3746DBC85403}" dt="2021-01-27T20:10:29.825" v="2541" actId="1076"/>
          <ac:picMkLst>
            <pc:docMk/>
            <pc:sldMk cId="932647175" sldId="269"/>
            <ac:picMk id="3" creationId="{B7C01312-E721-4E1E-ADF7-FD067237DFC6}"/>
          </ac:picMkLst>
        </pc:picChg>
      </pc:sldChg>
      <pc:sldChg chg="addSp modSp mod modNotesTx">
        <pc:chgData name="EunJung Jung" userId="248185fc106a8be5" providerId="LiveId" clId="{BE0D506C-B05E-46E8-B3BF-3746DBC85403}" dt="2021-01-27T21:11:57.021" v="2618"/>
        <pc:sldMkLst>
          <pc:docMk/>
          <pc:sldMk cId="1822322919" sldId="270"/>
        </pc:sldMkLst>
        <pc:spChg chg="mod">
          <ac:chgData name="EunJung Jung" userId="248185fc106a8be5" providerId="LiveId" clId="{BE0D506C-B05E-46E8-B3BF-3746DBC85403}" dt="2021-01-27T15:57:07.715" v="2533" actId="1036"/>
          <ac:spMkLst>
            <pc:docMk/>
            <pc:sldMk cId="1822322919" sldId="270"/>
            <ac:spMk id="2" creationId="{65C776FB-5508-4CE9-9C0C-D1F2C3432A54}"/>
          </ac:spMkLst>
        </pc:spChg>
        <pc:spChg chg="add mod">
          <ac:chgData name="EunJung Jung" userId="248185fc106a8be5" providerId="LiveId" clId="{BE0D506C-B05E-46E8-B3BF-3746DBC85403}" dt="2021-01-27T15:57:33.605" v="2538" actId="1076"/>
          <ac:spMkLst>
            <pc:docMk/>
            <pc:sldMk cId="1822322919" sldId="270"/>
            <ac:spMk id="5" creationId="{971CDAA0-4D39-4476-9427-D7748ED260F0}"/>
          </ac:spMkLst>
        </pc:spChg>
        <pc:picChg chg="mod">
          <ac:chgData name="EunJung Jung" userId="248185fc106a8be5" providerId="LiveId" clId="{BE0D506C-B05E-46E8-B3BF-3746DBC85403}" dt="2021-01-27T20:11:13.811" v="2542" actId="1076"/>
          <ac:picMkLst>
            <pc:docMk/>
            <pc:sldMk cId="1822322919" sldId="270"/>
            <ac:picMk id="3" creationId="{8C0FEE4B-A8E8-47DA-A91B-B596BCE0EE58}"/>
          </ac:picMkLst>
        </pc:picChg>
        <pc:picChg chg="mod">
          <ac:chgData name="EunJung Jung" userId="248185fc106a8be5" providerId="LiveId" clId="{BE0D506C-B05E-46E8-B3BF-3746DBC85403}" dt="2021-01-27T15:57:10.218" v="2536" actId="1035"/>
          <ac:picMkLst>
            <pc:docMk/>
            <pc:sldMk cId="1822322919" sldId="270"/>
            <ac:picMk id="4" creationId="{1E988CB5-1DB4-4B0B-9DDC-7AE20E11A216}"/>
          </ac:picMkLst>
        </pc:picChg>
      </pc:sldChg>
      <pc:sldChg chg="modSp mod modNotesTx">
        <pc:chgData name="EunJung Jung" userId="248185fc106a8be5" providerId="LiveId" clId="{BE0D506C-B05E-46E8-B3BF-3746DBC85403}" dt="2021-01-27T21:12:13.103" v="2620"/>
        <pc:sldMkLst>
          <pc:docMk/>
          <pc:sldMk cId="2552876541" sldId="271"/>
        </pc:sldMkLst>
        <pc:picChg chg="mod">
          <ac:chgData name="EunJung Jung" userId="248185fc106a8be5" providerId="LiveId" clId="{BE0D506C-B05E-46E8-B3BF-3746DBC85403}" dt="2021-01-27T20:14:42.656" v="2543" actId="1076"/>
          <ac:picMkLst>
            <pc:docMk/>
            <pc:sldMk cId="2552876541" sldId="271"/>
            <ac:picMk id="3" creationId="{9FA34834-A6E8-4E22-B721-51B27E7D633A}"/>
          </ac:picMkLst>
        </pc:picChg>
      </pc:sldChg>
      <pc:sldChg chg="modSp mod modNotesTx">
        <pc:chgData name="EunJung Jung" userId="248185fc106a8be5" providerId="LiveId" clId="{BE0D506C-B05E-46E8-B3BF-3746DBC85403}" dt="2021-01-27T21:12:33.418" v="2622"/>
        <pc:sldMkLst>
          <pc:docMk/>
          <pc:sldMk cId="2361737239" sldId="272"/>
        </pc:sldMkLst>
        <pc:spChg chg="mod">
          <ac:chgData name="EunJung Jung" userId="248185fc106a8be5" providerId="LiveId" clId="{BE0D506C-B05E-46E8-B3BF-3746DBC85403}" dt="2021-01-27T20:14:57.831" v="2546" actId="1036"/>
          <ac:spMkLst>
            <pc:docMk/>
            <pc:sldMk cId="2361737239" sldId="272"/>
            <ac:spMk id="2" creationId="{6CBB55F3-63F7-4768-B346-52EA7C6E79CA}"/>
          </ac:spMkLst>
        </pc:spChg>
        <pc:spChg chg="mod">
          <ac:chgData name="EunJung Jung" userId="248185fc106a8be5" providerId="LiveId" clId="{BE0D506C-B05E-46E8-B3BF-3746DBC85403}" dt="2021-01-27T20:15:10.681" v="2551" actId="1035"/>
          <ac:spMkLst>
            <pc:docMk/>
            <pc:sldMk cId="2361737239" sldId="272"/>
            <ac:spMk id="8" creationId="{9B8CD3F8-EE6B-4FC0-85DC-F6D0CE2B15D0}"/>
          </ac:spMkLst>
        </pc:spChg>
        <pc:graphicFrameChg chg="mod">
          <ac:chgData name="EunJung Jung" userId="248185fc106a8be5" providerId="LiveId" clId="{BE0D506C-B05E-46E8-B3BF-3746DBC85403}" dt="2021-01-27T20:15:06.718" v="2549" actId="1035"/>
          <ac:graphicFrameMkLst>
            <pc:docMk/>
            <pc:sldMk cId="2361737239" sldId="272"/>
            <ac:graphicFrameMk id="7" creationId="{98E96D6E-601D-456D-92DE-EF799B42CCFC}"/>
          </ac:graphicFrameMkLst>
        </pc:graphicFrameChg>
        <pc:picChg chg="mod">
          <ac:chgData name="EunJung Jung" userId="248185fc106a8be5" providerId="LiveId" clId="{BE0D506C-B05E-46E8-B3BF-3746DBC85403}" dt="2021-01-27T20:16:03.001" v="2554" actId="1076"/>
          <ac:picMkLst>
            <pc:docMk/>
            <pc:sldMk cId="2361737239" sldId="272"/>
            <ac:picMk id="3" creationId="{751E4721-D211-460A-A27D-97484E2A71C7}"/>
          </ac:picMkLst>
        </pc:picChg>
        <pc:picChg chg="mod">
          <ac:chgData name="EunJung Jung" userId="248185fc106a8be5" providerId="LiveId" clId="{BE0D506C-B05E-46E8-B3BF-3746DBC85403}" dt="2021-01-27T20:15:14.112" v="2553" actId="1035"/>
          <ac:picMkLst>
            <pc:docMk/>
            <pc:sldMk cId="2361737239" sldId="272"/>
            <ac:picMk id="9" creationId="{8AFA7ACD-7EE6-4FE3-8E87-54E523E5B6E8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287A1A-8A51-453C-9366-1D45B1749C62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D2B5A4-1FB8-4814-9C42-D5164887C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163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설날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D2B5A4-1FB8-4814-9C42-D5164887C84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4349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설날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is the first day of the first month in the lunar calendar. It is the biggest holiday in Korean culture. People wear a beautiful set of traditional Korean Hanbok called 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설빔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and pay respect to ancestors which is called 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차례</a:t>
            </a:r>
            <a:r>
              <a:rPr lang="en-US" altLang="ko-KR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Also, children bow and adults receive 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세배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and blessings are shared amongst everybody, this is called 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덕담</a:t>
            </a:r>
            <a:r>
              <a:rPr lang="en-US" altLang="ko-KR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설날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is also a day to eat 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떡국</a:t>
            </a:r>
            <a:r>
              <a:rPr lang="en-US" altLang="ko-KR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 traditional Korean meal.</a:t>
            </a:r>
            <a:endParaRPr lang="en-US" b="0" dirty="0">
              <a:effectLst/>
            </a:endParaRPr>
          </a:p>
          <a:p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D2B5A4-1FB8-4814-9C42-D5164887C84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6516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What animal coordinates to this new year? Every year in a 12 cycle rotation an animal represents the new year. The animals are rat, ox, tiger, rabbit, dragon, snake, horse, sheep, monkey, rooster, dog, and pig.</a:t>
            </a:r>
            <a:endParaRPr lang="en-US" b="0" dirty="0">
              <a:effectLst/>
            </a:endParaRPr>
          </a:p>
          <a:p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D2B5A4-1FB8-4814-9C42-D5164887C84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258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Shall we see how the 12 animal cycles came to be?</a:t>
            </a:r>
            <a:endParaRPr lang="en-US" b="0" dirty="0">
              <a:effectLst/>
            </a:endParaRPr>
          </a:p>
          <a:p>
            <a:br>
              <a:rPr lang="en-US" dirty="0"/>
            </a:br>
            <a:endParaRPr lang="en-US" b="0" dirty="0">
              <a:effectLst/>
            </a:endParaRPr>
          </a:p>
          <a:p>
            <a:br>
              <a:rPr lang="en-US" dirty="0"/>
            </a:br>
            <a:endParaRPr lang="en-US" dirty="0"/>
          </a:p>
          <a:p>
            <a:r>
              <a:rPr lang="en-US" dirty="0"/>
              <a:t>&lt;</a:t>
            </a:r>
            <a:r>
              <a:rPr lang="ko-KR" altLang="en-US" dirty="0"/>
              <a:t>동영상 자료</a:t>
            </a:r>
            <a:r>
              <a:rPr lang="en-US" altLang="ko-KR" dirty="0"/>
              <a:t>&gt;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www.youtube.com/watch?v=l4dGNemqba4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dirty="0"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[</a:t>
            </a:r>
            <a:r>
              <a:rPr lang="ko-KR" altLang="en-US" sz="1200" dirty="0"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부키와친구들</a:t>
            </a:r>
            <a:r>
              <a:rPr lang="en-US" sz="1200" dirty="0"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] </a:t>
            </a:r>
            <a:r>
              <a:rPr lang="ko-KR" altLang="en-US" sz="1200" dirty="0"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십이지가 뭐예요</a:t>
            </a:r>
            <a:endParaRPr lang="en-US" sz="12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D2B5A4-1FB8-4814-9C42-D5164887C84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252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Nowadays we use numbers to count years, but long ago we used a different method.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We use 10 “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천간”</a:t>
            </a:r>
            <a:r>
              <a:rPr lang="en-US" altLang="ko-KR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meaning the energy of the sky, and 12 “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십이지”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meaning the energy of the earth to create the name of a year. For example, when “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갑”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and “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오”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meet, it becomes the year of “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갑오”</a:t>
            </a:r>
            <a:r>
              <a:rPr lang="en-US" altLang="ko-KR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  <a:endParaRPr lang="ko-KR" altLang="en-US" b="0" dirty="0">
              <a:effectLst/>
            </a:endParaRPr>
          </a:p>
          <a:p>
            <a:br>
              <a:rPr lang="ko-KR" alt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D2B5A4-1FB8-4814-9C42-D5164887C84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3708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Try to figure out the year you were born using the former method. For example, if you were born in 2007, combining 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정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and 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해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from the top row creates the year of “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정해”</a:t>
            </a:r>
            <a:r>
              <a:rPr lang="en-US" altLang="ko-KR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</a:t>
            </a:r>
            <a:endParaRPr lang="ko-KR" altLang="en-US" b="0" dirty="0">
              <a:effectLst/>
            </a:endParaRPr>
          </a:p>
          <a:p>
            <a:br>
              <a:rPr lang="ko-KR" alt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D2B5A4-1FB8-4814-9C42-D5164887C84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9767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On 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설날</a:t>
            </a:r>
            <a:r>
              <a:rPr lang="en-US" altLang="ko-KR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we eat 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떡국</a:t>
            </a:r>
            <a:r>
              <a:rPr lang="en-US" altLang="ko-KR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And, although no one knows for sure when the tradition started, records show that 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떡국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has been eaten on 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설날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for a very long time. The rice cake used in the dish is white and is generally long, to represent long life. The whiteness of the </a:t>
            </a:r>
            <a:r>
              <a:rPr lang="en-US" sz="18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ricecake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signifies hope for a bright new year and the rice cake is cut into coin shapes in hopes for wealth in the coming year. Also, people eat this traditional dish to welcome spring after a winter season, in hopes for a better year.</a:t>
            </a:r>
            <a:endParaRPr lang="en-US" b="0" dirty="0">
              <a:effectLst/>
            </a:endParaRPr>
          </a:p>
          <a:p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D2B5A4-1FB8-4814-9C42-D5164887C84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7726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Depending on the region, the recipes and ingredients to make 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떡국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may be different. In the region of 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함경도</a:t>
            </a:r>
            <a:r>
              <a:rPr lang="en-US" altLang="ko-KR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평안도</a:t>
            </a:r>
            <a:r>
              <a:rPr lang="en-US" altLang="ko-KR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and the north of 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황해도</a:t>
            </a:r>
            <a:r>
              <a:rPr lang="en-US" altLang="ko-KR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they eat </a:t>
            </a:r>
            <a:r>
              <a:rPr lang="ko-KR" altLang="en-US" sz="18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만두국</a:t>
            </a:r>
            <a:r>
              <a:rPr lang="en-US" altLang="ko-KR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dumpling soup. In the region of 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황해도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and 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개성</a:t>
            </a:r>
            <a:r>
              <a:rPr lang="en-US" altLang="ko-KR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they eat </a:t>
            </a:r>
            <a:r>
              <a:rPr lang="ko-KR" altLang="en-US" sz="18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조랭이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떡국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that resembles a gourd. In the region of 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강원도</a:t>
            </a:r>
            <a:r>
              <a:rPr lang="en-US" altLang="ko-KR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they eat 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떡만두국</a:t>
            </a:r>
            <a:r>
              <a:rPr lang="en-US" altLang="ko-KR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altLang="ko-KR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ince 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강원도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is in the middle of the north and </a:t>
            </a:r>
            <a:r>
              <a:rPr lang="en-US" sz="18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south, 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떡만두국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is a combination of 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만두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from the northern area and 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떡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from the southern area. And in 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통영</a:t>
            </a:r>
            <a:r>
              <a:rPr lang="en-US" altLang="ko-KR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경상남도</a:t>
            </a:r>
            <a:r>
              <a:rPr lang="en-US" altLang="ko-KR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they eat </a:t>
            </a:r>
            <a:r>
              <a:rPr lang="ko-KR" altLang="en-US" sz="18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굴떡국</a:t>
            </a:r>
            <a:r>
              <a:rPr lang="en-US" altLang="ko-KR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 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떡국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made with oysters.  What kinds of 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떡국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have you tried? </a:t>
            </a:r>
            <a:endParaRPr lang="en-US" b="0" dirty="0">
              <a:effectLst/>
            </a:endParaRPr>
          </a:p>
          <a:p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D2B5A4-1FB8-4814-9C42-D5164887C84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3210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79F66-966B-44F3-8858-62CF54275ED1}" type="datetimeFigureOut">
              <a:rPr lang="ko-KR" altLang="en-US" smtClean="0"/>
              <a:t>2021-01-27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BFE3D-6E1D-41CF-B889-93C18317F7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6396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79F66-966B-44F3-8858-62CF54275ED1}" type="datetimeFigureOut">
              <a:rPr lang="ko-KR" altLang="en-US" smtClean="0"/>
              <a:t>2021-01-27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BFE3D-6E1D-41CF-B889-93C18317F7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76479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79F66-966B-44F3-8858-62CF54275ED1}" type="datetimeFigureOut">
              <a:rPr lang="ko-KR" altLang="en-US" smtClean="0"/>
              <a:t>2021-01-27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BFE3D-6E1D-41CF-B889-93C18317F7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886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79F66-966B-44F3-8858-62CF54275ED1}" type="datetimeFigureOut">
              <a:rPr lang="ko-KR" altLang="en-US" smtClean="0"/>
              <a:t>2021-01-27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BFE3D-6E1D-41CF-B889-93C18317F7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59577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79F66-966B-44F3-8858-62CF54275ED1}" type="datetimeFigureOut">
              <a:rPr lang="ko-KR" altLang="en-US" smtClean="0"/>
              <a:t>2021-01-27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BFE3D-6E1D-41CF-B889-93C18317F7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723999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79F66-966B-44F3-8858-62CF54275ED1}" type="datetimeFigureOut">
              <a:rPr lang="ko-KR" altLang="en-US" smtClean="0"/>
              <a:t>2021-01-27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BFE3D-6E1D-41CF-B889-93C18317F7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4144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79F66-966B-44F3-8858-62CF54275ED1}" type="datetimeFigureOut">
              <a:rPr lang="ko-KR" altLang="en-US" smtClean="0"/>
              <a:t>2021-01-27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BFE3D-6E1D-41CF-B889-93C18317F7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1848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79F66-966B-44F3-8858-62CF54275ED1}" type="datetimeFigureOut">
              <a:rPr lang="ko-KR" altLang="en-US" smtClean="0"/>
              <a:t>2021-01-27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BFE3D-6E1D-41CF-B889-93C18317F7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9829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79F66-966B-44F3-8858-62CF54275ED1}" type="datetimeFigureOut">
              <a:rPr lang="ko-KR" altLang="en-US" smtClean="0"/>
              <a:t>2021-01-27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BFE3D-6E1D-41CF-B889-93C18317F7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5449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79F66-966B-44F3-8858-62CF54275ED1}" type="datetimeFigureOut">
              <a:rPr lang="ko-KR" altLang="en-US" smtClean="0"/>
              <a:t>2021-01-27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BFE3D-6E1D-41CF-B889-93C18317F7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23448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79F66-966B-44F3-8858-62CF54275ED1}" type="datetimeFigureOut">
              <a:rPr lang="ko-KR" altLang="en-US" smtClean="0"/>
              <a:t>2021-01-27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BFE3D-6E1D-41CF-B889-93C18317F7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8265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479F66-966B-44F3-8858-62CF54275ED1}" type="datetimeFigureOut">
              <a:rPr lang="ko-KR" altLang="en-US" smtClean="0"/>
              <a:t>2021-01-27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EBFE3D-6E1D-41CF-B889-93C18317F7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20368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m4a"/><Relationship Id="rId7" Type="http://schemas.openxmlformats.org/officeDocument/2006/relationships/image" Target="../media/image3.png"/><Relationship Id="rId2" Type="http://schemas.microsoft.com/office/2007/relationships/media" Target="../media/media4.m4a"/><Relationship Id="rId1" Type="http://schemas.openxmlformats.org/officeDocument/2006/relationships/video" Target="https://www.youtube.com/embed/l4dGNemqba4" TargetMode="External"/><Relationship Id="rId6" Type="http://schemas.openxmlformats.org/officeDocument/2006/relationships/image" Target="../media/image6.jpe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3.pn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3.pn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3.pn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03648" y="3428999"/>
            <a:ext cx="28803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0" dirty="0">
                <a:latin typeface="나눔명조" panose="02020603020101020101" pitchFamily="18" charset="-127"/>
                <a:ea typeface="나눔명조" panose="02020603020101020101" pitchFamily="18" charset="-127"/>
              </a:rPr>
              <a:t>설날</a:t>
            </a:r>
          </a:p>
        </p:txBody>
      </p:sp>
      <p:pic>
        <p:nvPicPr>
          <p:cNvPr id="2" name="1">
            <a:hlinkClick r:id="" action="ppaction://media"/>
            <a:extLst>
              <a:ext uri="{FF2B5EF4-FFF2-40B4-BE49-F238E27FC236}">
                <a16:creationId xmlns:a16="http://schemas.microsoft.com/office/drawing/2014/main" id="{DC3546A1-47F6-4694-9AF8-0412755DFA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23528" y="630932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909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2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54014C-E927-4374-B604-AD191AA4FDF9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ko-KR" altLang="en-US" sz="60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설날</a:t>
            </a:r>
            <a:endParaRPr lang="en-US" sz="6000" b="1" dirty="0">
              <a:solidFill>
                <a:schemeClr val="accent2">
                  <a:lumMod val="50000"/>
                </a:schemeClr>
              </a:solidFill>
              <a:latin typeface="BatangChe" panose="02030609000101010101" pitchFamily="49" charset="-127"/>
              <a:ea typeface="BatangChe" panose="02030609000101010101" pitchFamily="49" charset="-12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673744-D8C6-496E-9211-B28DDCDC28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417638"/>
            <a:ext cx="8928992" cy="4708525"/>
          </a:xfrm>
        </p:spPr>
        <p:txBody>
          <a:bodyPr/>
          <a:lstStyle/>
          <a:p>
            <a:r>
              <a:rPr lang="ko-KR" altLang="en-US" sz="5000" dirty="0">
                <a:latin typeface="BatangChe" panose="02030609000101010101" pitchFamily="49" charset="-127"/>
                <a:ea typeface="BatangChe" panose="02030609000101010101" pitchFamily="49" charset="-127"/>
              </a:rPr>
              <a:t>음력 정월 초하루 </a:t>
            </a:r>
            <a:r>
              <a:rPr lang="en-US" altLang="ko-KR" sz="5000" dirty="0">
                <a:latin typeface="BatangChe" panose="02030609000101010101" pitchFamily="49" charset="-127"/>
                <a:ea typeface="BatangChe" panose="02030609000101010101" pitchFamily="49" charset="-127"/>
              </a:rPr>
              <a:t>(1</a:t>
            </a:r>
            <a:r>
              <a:rPr lang="ko-KR" altLang="en-US" sz="5000" dirty="0">
                <a:latin typeface="BatangChe" panose="02030609000101010101" pitchFamily="49" charset="-127"/>
                <a:ea typeface="BatangChe" panose="02030609000101010101" pitchFamily="49" charset="-127"/>
              </a:rPr>
              <a:t>월 </a:t>
            </a:r>
            <a:r>
              <a:rPr lang="en-US" altLang="ko-KR" sz="5000" dirty="0">
                <a:latin typeface="BatangChe" panose="02030609000101010101" pitchFamily="49" charset="-127"/>
                <a:ea typeface="BatangChe" panose="02030609000101010101" pitchFamily="49" charset="-127"/>
              </a:rPr>
              <a:t>1</a:t>
            </a:r>
            <a:r>
              <a:rPr lang="ko-KR" altLang="en-US" sz="5000" dirty="0">
                <a:latin typeface="BatangChe" panose="02030609000101010101" pitchFamily="49" charset="-127"/>
                <a:ea typeface="BatangChe" panose="02030609000101010101" pitchFamily="49" charset="-127"/>
              </a:rPr>
              <a:t>일</a:t>
            </a:r>
            <a:r>
              <a:rPr lang="en-US" altLang="ko-KR" sz="5000" dirty="0">
                <a:latin typeface="BatangChe" panose="02030609000101010101" pitchFamily="49" charset="-127"/>
                <a:ea typeface="BatangChe" panose="02030609000101010101" pitchFamily="49" charset="-127"/>
              </a:rPr>
              <a:t>)</a:t>
            </a:r>
          </a:p>
          <a:p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D7C1013-3D83-4875-A911-159BCBA2B1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36566" y="2413216"/>
            <a:ext cx="2159370" cy="168286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86BEC85-4264-420D-B8F1-59314A7933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2424" y="2340152"/>
            <a:ext cx="2160240" cy="175593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26C896A-7D98-487F-8DC7-F47BCBE126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9592" y="4579991"/>
            <a:ext cx="2143125" cy="165732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F280C61-E008-47AC-AFAC-3016762E39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39419" y="4630446"/>
            <a:ext cx="2143125" cy="16068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EC55293-DA32-4297-BDCF-63B236C824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91004" y="4517398"/>
            <a:ext cx="2143125" cy="1719915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79D4B42D-2C44-4DE3-BF8E-7F6C298344F6}"/>
              </a:ext>
            </a:extLst>
          </p:cNvPr>
          <p:cNvSpPr/>
          <p:nvPr/>
        </p:nvSpPr>
        <p:spPr>
          <a:xfrm>
            <a:off x="1907704" y="2708920"/>
            <a:ext cx="2088232" cy="9990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6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설빔</a:t>
            </a:r>
            <a:endParaRPr lang="en-US" sz="6600" b="1" dirty="0">
              <a:solidFill>
                <a:schemeClr val="accent2">
                  <a:lumMod val="50000"/>
                </a:schemeClr>
              </a:solidFill>
              <a:latin typeface="BatangChe" panose="02030609000101010101" pitchFamily="49" charset="-127"/>
              <a:ea typeface="BatangChe" panose="02030609000101010101" pitchFamily="49" charset="-127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73AC5A3-CB73-4839-A929-8C52A2099B5D}"/>
              </a:ext>
            </a:extLst>
          </p:cNvPr>
          <p:cNvSpPr/>
          <p:nvPr/>
        </p:nvSpPr>
        <p:spPr>
          <a:xfrm>
            <a:off x="4902424" y="2708920"/>
            <a:ext cx="2160240" cy="9364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6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차례</a:t>
            </a:r>
            <a:endParaRPr lang="en-US" sz="6600" b="1" dirty="0">
              <a:solidFill>
                <a:schemeClr val="accent2">
                  <a:lumMod val="50000"/>
                </a:schemeClr>
              </a:solidFill>
              <a:latin typeface="BatangChe" panose="02030609000101010101" pitchFamily="49" charset="-127"/>
              <a:ea typeface="BatangChe" panose="02030609000101010101" pitchFamily="49" charset="-127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2DBF9AF-323A-4B26-8226-8DBBC93FF54D}"/>
              </a:ext>
            </a:extLst>
          </p:cNvPr>
          <p:cNvSpPr/>
          <p:nvPr/>
        </p:nvSpPr>
        <p:spPr>
          <a:xfrm>
            <a:off x="899593" y="5013176"/>
            <a:ext cx="2143124" cy="10081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6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세배</a:t>
            </a:r>
            <a:endParaRPr lang="en-US" sz="6600" b="1" dirty="0">
              <a:solidFill>
                <a:schemeClr val="accent2">
                  <a:lumMod val="50000"/>
                </a:schemeClr>
              </a:solidFill>
              <a:latin typeface="BatangChe" panose="02030609000101010101" pitchFamily="49" charset="-127"/>
              <a:ea typeface="BatangChe" panose="02030609000101010101" pitchFamily="49" charset="-127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0A850ED-B82A-4A53-B934-0BA71C0104BD}"/>
              </a:ext>
            </a:extLst>
          </p:cNvPr>
          <p:cNvSpPr/>
          <p:nvPr/>
        </p:nvSpPr>
        <p:spPr>
          <a:xfrm>
            <a:off x="3751178" y="5004251"/>
            <a:ext cx="2231366" cy="9296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6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덕담</a:t>
            </a:r>
            <a:endParaRPr lang="en-US" sz="6600" b="1" dirty="0">
              <a:solidFill>
                <a:schemeClr val="accent2">
                  <a:lumMod val="50000"/>
                </a:schemeClr>
              </a:solidFill>
              <a:latin typeface="BatangChe" panose="02030609000101010101" pitchFamily="49" charset="-127"/>
              <a:ea typeface="BatangChe" panose="02030609000101010101" pitchFamily="49" charset="-127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4415607-FF46-4F77-9BC7-90F56107BC08}"/>
              </a:ext>
            </a:extLst>
          </p:cNvPr>
          <p:cNvSpPr/>
          <p:nvPr/>
        </p:nvSpPr>
        <p:spPr>
          <a:xfrm>
            <a:off x="6948263" y="4941168"/>
            <a:ext cx="1885865" cy="10081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6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떡국</a:t>
            </a:r>
            <a:endParaRPr lang="en-US" sz="6600" b="1" dirty="0">
              <a:solidFill>
                <a:schemeClr val="accent2">
                  <a:lumMod val="50000"/>
                </a:schemeClr>
              </a:solidFill>
              <a:latin typeface="BatangChe" panose="02030609000101010101" pitchFamily="49" charset="-127"/>
              <a:ea typeface="BatangChe" panose="02030609000101010101" pitchFamily="49" charset="-127"/>
            </a:endParaRPr>
          </a:p>
        </p:txBody>
      </p:sp>
      <p:pic>
        <p:nvPicPr>
          <p:cNvPr id="4" name="2">
            <a:hlinkClick r:id="" action="ppaction://media"/>
            <a:extLst>
              <a:ext uri="{FF2B5EF4-FFF2-40B4-BE49-F238E27FC236}">
                <a16:creationId xmlns:a16="http://schemas.microsoft.com/office/drawing/2014/main" id="{EB7165E7-3774-4B0A-964E-408C0FD860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51520" y="630932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358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829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8BD9C9-A1EB-4AF6-A3AB-FA701DEDF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274638"/>
            <a:ext cx="8640960" cy="1143000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ko-KR" altLang="en-US" sz="48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올해는 무슨 띠의 해 일까요</a:t>
            </a:r>
            <a:r>
              <a:rPr lang="en-US" altLang="ko-KR" sz="48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?</a:t>
            </a:r>
            <a:endParaRPr lang="en-US" sz="4800" b="1" dirty="0">
              <a:solidFill>
                <a:schemeClr val="accent2">
                  <a:lumMod val="50000"/>
                </a:schemeClr>
              </a:solidFill>
              <a:latin typeface="BatangChe" panose="02030609000101010101" pitchFamily="49" charset="-127"/>
              <a:ea typeface="BatangChe" panose="02030609000101010101" pitchFamily="49" charset="-127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D28DBB5-FD57-40E7-80C8-F40308AB9D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251520" y="2027892"/>
            <a:ext cx="8568952" cy="327331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950B186-A5E1-4DBF-8FA1-5E4262056D6E}"/>
              </a:ext>
            </a:extLst>
          </p:cNvPr>
          <p:cNvSpPr/>
          <p:nvPr/>
        </p:nvSpPr>
        <p:spPr>
          <a:xfrm>
            <a:off x="539552" y="5589240"/>
            <a:ext cx="8136904" cy="93610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나는 무슨 띠의 해에 태어났나요</a:t>
            </a:r>
            <a:r>
              <a:rPr lang="en-US" altLang="ko-KR" sz="40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?</a:t>
            </a:r>
            <a:endParaRPr lang="en-US" sz="4000" b="1" dirty="0">
              <a:solidFill>
                <a:schemeClr val="accent2">
                  <a:lumMod val="50000"/>
                </a:schemeClr>
              </a:solidFill>
              <a:latin typeface="BatangChe" panose="02030609000101010101" pitchFamily="49" charset="-127"/>
              <a:ea typeface="BatangChe" panose="02030609000101010101" pitchFamily="49" charset="-127"/>
            </a:endParaRPr>
          </a:p>
        </p:txBody>
      </p:sp>
      <p:pic>
        <p:nvPicPr>
          <p:cNvPr id="3" name="3">
            <a:hlinkClick r:id="" action="ppaction://media"/>
            <a:extLst>
              <a:ext uri="{FF2B5EF4-FFF2-40B4-BE49-F238E27FC236}">
                <a16:creationId xmlns:a16="http://schemas.microsoft.com/office/drawing/2014/main" id="{B7C01312-E721-4E1E-ADF7-FD067237DF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13171" y="6372944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647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1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776FB-5508-4CE9-9C0C-D1F2C3432A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8614"/>
            <a:ext cx="8229600" cy="778098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ko-KR" altLang="en-US" sz="54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띠에 관해 알아봅시다</a:t>
            </a:r>
            <a:endParaRPr lang="en-US" sz="5400" b="1" dirty="0">
              <a:solidFill>
                <a:schemeClr val="accent2">
                  <a:lumMod val="50000"/>
                </a:schemeClr>
              </a:solidFill>
              <a:latin typeface="BatangChe" panose="02030609000101010101" pitchFamily="49" charset="-127"/>
              <a:ea typeface="BatangChe" panose="02030609000101010101" pitchFamily="49" charset="-127"/>
            </a:endParaRPr>
          </a:p>
        </p:txBody>
      </p:sp>
      <p:pic>
        <p:nvPicPr>
          <p:cNvPr id="4" name="Online Media 3">
            <a:hlinkClick r:id="" action="ppaction://media"/>
            <a:extLst>
              <a:ext uri="{FF2B5EF4-FFF2-40B4-BE49-F238E27FC236}">
                <a16:creationId xmlns:a16="http://schemas.microsoft.com/office/drawing/2014/main" id="{1E988CB5-1DB4-4B0B-9DDC-7AE20E11A216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457200" y="908720"/>
            <a:ext cx="8229600" cy="56166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71CDAA0-4D39-4476-9427-D7748ED260F0}"/>
              </a:ext>
            </a:extLst>
          </p:cNvPr>
          <p:cNvSpPr txBox="1"/>
          <p:nvPr/>
        </p:nvSpPr>
        <p:spPr>
          <a:xfrm>
            <a:off x="2483768" y="6497829"/>
            <a:ext cx="4572000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www.youtube.com/watch?v=l4dGNemqba4</a:t>
            </a:r>
          </a:p>
        </p:txBody>
      </p:sp>
      <p:pic>
        <p:nvPicPr>
          <p:cNvPr id="3" name="4">
            <a:hlinkClick r:id="" action="ppaction://media"/>
            <a:extLst>
              <a:ext uri="{FF2B5EF4-FFF2-40B4-BE49-F238E27FC236}">
                <a16:creationId xmlns:a16="http://schemas.microsoft.com/office/drawing/2014/main" id="{8C0FEE4B-A8E8-47DA-A91B-B596BCE0EE5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7504" y="6497829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322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C0E9FA-3238-4D5E-8239-13633D7758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ko-KR" altLang="en-US" sz="54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해의 이름은 어떻게</a:t>
            </a:r>
            <a:r>
              <a:rPr lang="en-US" altLang="ko-KR" sz="54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?</a:t>
            </a:r>
            <a:endParaRPr lang="en-US" sz="5400" b="1" dirty="0">
              <a:solidFill>
                <a:schemeClr val="accent2">
                  <a:lumMod val="50000"/>
                </a:schemeClr>
              </a:solidFill>
              <a:latin typeface="BatangChe" panose="02030609000101010101" pitchFamily="49" charset="-127"/>
              <a:ea typeface="BatangChe" panose="02030609000101010101" pitchFamily="49" charset="-127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A49BFFD-9DEC-4A9F-8099-99484217CE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539552" y="1340768"/>
            <a:ext cx="7992888" cy="439248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307902F-5766-4891-BD50-7C3B0517CFCC}"/>
              </a:ext>
            </a:extLst>
          </p:cNvPr>
          <p:cNvSpPr/>
          <p:nvPr/>
        </p:nvSpPr>
        <p:spPr>
          <a:xfrm>
            <a:off x="539552" y="5949280"/>
            <a:ext cx="8147248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열 개로 나눈 천간</a:t>
            </a:r>
            <a:r>
              <a:rPr lang="en-US" altLang="ko-KR" sz="20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(</a:t>
            </a:r>
            <a:r>
              <a:rPr lang="ko-KR" altLang="en-US" sz="20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하늘의 기</a:t>
            </a:r>
            <a:r>
              <a:rPr lang="en-US" altLang="ko-KR" sz="20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)</a:t>
            </a:r>
            <a:r>
              <a:rPr lang="ko-KR" altLang="en-US" sz="20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과 열 두개로 나눈 십이지</a:t>
            </a:r>
            <a:r>
              <a:rPr lang="en-US" altLang="ko-KR" sz="20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(</a:t>
            </a:r>
            <a:r>
              <a:rPr lang="ko-KR" altLang="en-US" sz="20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땅의 기운</a:t>
            </a:r>
            <a:r>
              <a:rPr lang="en-US" altLang="ko-KR" sz="20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)</a:t>
            </a:r>
            <a:r>
              <a:rPr lang="ko-KR" altLang="en-US" sz="20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이 번갈아 모여 갑오</a:t>
            </a:r>
            <a:r>
              <a:rPr lang="en-US" altLang="ko-KR" sz="20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, </a:t>
            </a:r>
            <a:r>
              <a:rPr lang="ko-KR" altLang="en-US" sz="20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을미 등의 해 이름이 나옵니다</a:t>
            </a:r>
            <a:r>
              <a:rPr lang="en-US" altLang="ko-KR" sz="20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. </a:t>
            </a:r>
            <a:endParaRPr lang="en-US" sz="2000" b="1" dirty="0">
              <a:solidFill>
                <a:schemeClr val="accent2">
                  <a:lumMod val="50000"/>
                </a:schemeClr>
              </a:solidFill>
              <a:latin typeface="BatangChe" panose="02030609000101010101" pitchFamily="49" charset="-127"/>
              <a:ea typeface="BatangChe" panose="02030609000101010101" pitchFamily="49" charset="-127"/>
            </a:endParaRPr>
          </a:p>
        </p:txBody>
      </p:sp>
      <p:pic>
        <p:nvPicPr>
          <p:cNvPr id="3" name="5">
            <a:hlinkClick r:id="" action="ppaction://media"/>
            <a:extLst>
              <a:ext uri="{FF2B5EF4-FFF2-40B4-BE49-F238E27FC236}">
                <a16:creationId xmlns:a16="http://schemas.microsoft.com/office/drawing/2014/main" id="{9FA34834-A6E8-4E22-B721-51B27E7D63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13232" y="6332242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876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9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B55F3-63F7-4768-B346-52EA7C6E7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44624"/>
            <a:ext cx="8219256" cy="1008112"/>
          </a:xfrm>
          <a:solidFill>
            <a:schemeClr val="accent3">
              <a:lumMod val="60000"/>
              <a:lumOff val="40000"/>
            </a:schemeClr>
          </a:solidFill>
        </p:spPr>
        <p:txBody>
          <a:bodyPr/>
          <a:lstStyle/>
          <a:p>
            <a:r>
              <a:rPr lang="ko-KR" altLang="en-US" sz="54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내가 태어난 해의 이름은</a:t>
            </a:r>
            <a:r>
              <a:rPr lang="en-US" altLang="ko-KR" dirty="0"/>
              <a:t>?</a:t>
            </a:r>
            <a:endParaRPr lang="en-US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98E96D6E-601D-456D-92DE-EF799B42CCF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9889143"/>
              </p:ext>
            </p:extLst>
          </p:nvPr>
        </p:nvGraphicFramePr>
        <p:xfrm>
          <a:off x="197514" y="1124744"/>
          <a:ext cx="8748970" cy="4392486"/>
        </p:xfrm>
        <a:graphic>
          <a:graphicData uri="http://schemas.openxmlformats.org/drawingml/2006/table">
            <a:tbl>
              <a:tblPr firstRow="1" firstCol="1" bandRow="1"/>
              <a:tblGrid>
                <a:gridCol w="839101">
                  <a:extLst>
                    <a:ext uri="{9D8B030D-6E8A-4147-A177-3AD203B41FA5}">
                      <a16:colId xmlns:a16="http://schemas.microsoft.com/office/drawing/2014/main" val="1283300195"/>
                    </a:ext>
                  </a:extLst>
                </a:gridCol>
                <a:gridCol w="803097">
                  <a:extLst>
                    <a:ext uri="{9D8B030D-6E8A-4147-A177-3AD203B41FA5}">
                      <a16:colId xmlns:a16="http://schemas.microsoft.com/office/drawing/2014/main" val="1504433310"/>
                    </a:ext>
                  </a:extLst>
                </a:gridCol>
                <a:gridCol w="802167">
                  <a:extLst>
                    <a:ext uri="{9D8B030D-6E8A-4147-A177-3AD203B41FA5}">
                      <a16:colId xmlns:a16="http://schemas.microsoft.com/office/drawing/2014/main" val="262449194"/>
                    </a:ext>
                  </a:extLst>
                </a:gridCol>
                <a:gridCol w="689436">
                  <a:extLst>
                    <a:ext uri="{9D8B030D-6E8A-4147-A177-3AD203B41FA5}">
                      <a16:colId xmlns:a16="http://schemas.microsoft.com/office/drawing/2014/main" val="428373989"/>
                    </a:ext>
                  </a:extLst>
                </a:gridCol>
                <a:gridCol w="685709">
                  <a:extLst>
                    <a:ext uri="{9D8B030D-6E8A-4147-A177-3AD203B41FA5}">
                      <a16:colId xmlns:a16="http://schemas.microsoft.com/office/drawing/2014/main" val="747366180"/>
                    </a:ext>
                  </a:extLst>
                </a:gridCol>
                <a:gridCol w="655895">
                  <a:extLst>
                    <a:ext uri="{9D8B030D-6E8A-4147-A177-3AD203B41FA5}">
                      <a16:colId xmlns:a16="http://schemas.microsoft.com/office/drawing/2014/main" val="794017679"/>
                    </a:ext>
                  </a:extLst>
                </a:gridCol>
                <a:gridCol w="745175">
                  <a:extLst>
                    <a:ext uri="{9D8B030D-6E8A-4147-A177-3AD203B41FA5}">
                      <a16:colId xmlns:a16="http://schemas.microsoft.com/office/drawing/2014/main" val="917283287"/>
                    </a:ext>
                  </a:extLst>
                </a:gridCol>
                <a:gridCol w="680277">
                  <a:extLst>
                    <a:ext uri="{9D8B030D-6E8A-4147-A177-3AD203B41FA5}">
                      <a16:colId xmlns:a16="http://schemas.microsoft.com/office/drawing/2014/main" val="1579121999"/>
                    </a:ext>
                  </a:extLst>
                </a:gridCol>
                <a:gridCol w="754650">
                  <a:extLst>
                    <a:ext uri="{9D8B030D-6E8A-4147-A177-3AD203B41FA5}">
                      <a16:colId xmlns:a16="http://schemas.microsoft.com/office/drawing/2014/main" val="3706901756"/>
                    </a:ext>
                  </a:extLst>
                </a:gridCol>
                <a:gridCol w="718318">
                  <a:extLst>
                    <a:ext uri="{9D8B030D-6E8A-4147-A177-3AD203B41FA5}">
                      <a16:colId xmlns:a16="http://schemas.microsoft.com/office/drawing/2014/main" val="2758520205"/>
                    </a:ext>
                  </a:extLst>
                </a:gridCol>
                <a:gridCol w="707137">
                  <a:extLst>
                    <a:ext uri="{9D8B030D-6E8A-4147-A177-3AD203B41FA5}">
                      <a16:colId xmlns:a16="http://schemas.microsoft.com/office/drawing/2014/main" val="1884817231"/>
                    </a:ext>
                  </a:extLst>
                </a:gridCol>
                <a:gridCol w="668008">
                  <a:extLst>
                    <a:ext uri="{9D8B030D-6E8A-4147-A177-3AD203B41FA5}">
                      <a16:colId xmlns:a16="http://schemas.microsoft.com/office/drawing/2014/main" val="1260890739"/>
                    </a:ext>
                  </a:extLst>
                </a:gridCol>
              </a:tblGrid>
              <a:tr h="39731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Gulim" panose="020B0600000101010101" pitchFamily="34" charset="-127"/>
                          <a:cs typeface="Times New Roman" panose="02020603050405020304" pitchFamily="18" charset="0"/>
                        </a:rPr>
                        <a:t>자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Gulim" panose="020B0600000101010101" pitchFamily="34" charset="-127"/>
                          <a:cs typeface="Times New Roman" panose="02020603050405020304" pitchFamily="18" charset="0"/>
                        </a:rPr>
                        <a:t>축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Gulim" panose="020B0600000101010101" pitchFamily="34" charset="-127"/>
                          <a:cs typeface="Times New Roman" panose="02020603050405020304" pitchFamily="18" charset="0"/>
                        </a:rPr>
                        <a:t>인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Gulim" panose="020B0600000101010101" pitchFamily="34" charset="-127"/>
                          <a:cs typeface="Times New Roman" panose="02020603050405020304" pitchFamily="18" charset="0"/>
                        </a:rPr>
                        <a:t>묘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Gulim" panose="020B0600000101010101" pitchFamily="34" charset="-127"/>
                          <a:cs typeface="Times New Roman" panose="02020603050405020304" pitchFamily="18" charset="0"/>
                        </a:rPr>
                        <a:t>진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Gulim" panose="020B0600000101010101" pitchFamily="34" charset="-127"/>
                          <a:cs typeface="Times New Roman" panose="02020603050405020304" pitchFamily="18" charset="0"/>
                        </a:rPr>
                        <a:t>사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Gulim" panose="020B0600000101010101" pitchFamily="34" charset="-127"/>
                          <a:cs typeface="Times New Roman" panose="02020603050405020304" pitchFamily="18" charset="0"/>
                        </a:rPr>
                        <a:t>오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Gulim" panose="020B0600000101010101" pitchFamily="34" charset="-127"/>
                          <a:cs typeface="Times New Roman" panose="02020603050405020304" pitchFamily="18" charset="0"/>
                        </a:rPr>
                        <a:t>미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Gulim" panose="020B0600000101010101" pitchFamily="34" charset="-127"/>
                          <a:cs typeface="Times New Roman" panose="02020603050405020304" pitchFamily="18" charset="0"/>
                        </a:rPr>
                        <a:t>신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Gulim" panose="020B0600000101010101" pitchFamily="34" charset="-127"/>
                          <a:cs typeface="Times New Roman" panose="02020603050405020304" pitchFamily="18" charset="0"/>
                        </a:rPr>
                        <a:t>유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Gulim" panose="020B0600000101010101" pitchFamily="34" charset="-127"/>
                          <a:cs typeface="Times New Roman" panose="02020603050405020304" pitchFamily="18" charset="0"/>
                        </a:rPr>
                        <a:t>술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Gulim" panose="020B0600000101010101" pitchFamily="34" charset="-127"/>
                          <a:cs typeface="Times New Roman" panose="02020603050405020304" pitchFamily="18" charset="0"/>
                        </a:rPr>
                        <a:t>해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0428981"/>
                  </a:ext>
                </a:extLst>
              </a:tr>
              <a:tr h="62442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경</a:t>
                      </a:r>
                      <a:r>
                        <a:rPr lang="ko-K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 </a:t>
                      </a:r>
                      <a:endParaRPr lang="en-US" altLang="ko-KR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1960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신 </a:t>
                      </a:r>
                      <a:endParaRPr lang="en-US" altLang="ko-KR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1961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임</a:t>
                      </a:r>
                      <a:endParaRPr lang="en-US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1962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계</a:t>
                      </a:r>
                      <a:endParaRPr lang="en-US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1963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갑</a:t>
                      </a:r>
                      <a:endParaRPr lang="en-US" altLang="ko-KR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 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1964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을</a:t>
                      </a:r>
                      <a:r>
                        <a:rPr lang="ko-K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 </a:t>
                      </a:r>
                      <a:endParaRPr lang="en-US" altLang="ko-KR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1965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병</a:t>
                      </a:r>
                      <a:r>
                        <a:rPr lang="ko-K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 </a:t>
                      </a:r>
                      <a:endParaRPr lang="en-US" altLang="ko-KR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1966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정</a:t>
                      </a:r>
                      <a:endParaRPr lang="en-US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1967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무</a:t>
                      </a:r>
                      <a:endParaRPr lang="en-US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1968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기</a:t>
                      </a:r>
                      <a:endParaRPr lang="en-US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1969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경</a:t>
                      </a:r>
                      <a:endParaRPr lang="en-US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1970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신</a:t>
                      </a:r>
                      <a:endParaRPr lang="en-US" altLang="ko-KR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 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1971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9790732"/>
                  </a:ext>
                </a:extLst>
              </a:tr>
              <a:tr h="62442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임</a:t>
                      </a:r>
                      <a:endParaRPr lang="en-US" altLang="ko-KR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1972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계</a:t>
                      </a:r>
                      <a:endParaRPr lang="en-US" altLang="ko-KR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1973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갑</a:t>
                      </a:r>
                      <a:r>
                        <a:rPr lang="ko-K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 </a:t>
                      </a:r>
                      <a:endParaRPr lang="en-US" altLang="ko-KR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1974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을</a:t>
                      </a:r>
                      <a:r>
                        <a:rPr lang="ko-K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 </a:t>
                      </a:r>
                      <a:endParaRPr lang="en-US" altLang="ko-KR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1975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병</a:t>
                      </a:r>
                      <a:endParaRPr lang="en-US" altLang="ko-KR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1976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정</a:t>
                      </a:r>
                      <a:r>
                        <a:rPr lang="ko-K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 </a:t>
                      </a:r>
                      <a:endParaRPr lang="en-US" altLang="ko-KR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1977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무 </a:t>
                      </a:r>
                      <a:endParaRPr lang="en-US" altLang="ko-KR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1978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기</a:t>
                      </a:r>
                      <a:r>
                        <a:rPr lang="ko-K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 </a:t>
                      </a:r>
                      <a:endParaRPr lang="en-US" altLang="ko-KR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1979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경</a:t>
                      </a:r>
                      <a:r>
                        <a:rPr lang="ko-K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 </a:t>
                      </a:r>
                      <a:endParaRPr lang="en-US" altLang="ko-KR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1980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신</a:t>
                      </a:r>
                      <a:r>
                        <a:rPr lang="ko-K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 </a:t>
                      </a:r>
                      <a:endParaRPr lang="en-US" altLang="ko-KR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1981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임</a:t>
                      </a:r>
                      <a:endParaRPr lang="en-US" altLang="ko-KR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1982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계 </a:t>
                      </a:r>
                      <a:endParaRPr lang="en-US" altLang="ko-KR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1983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7019052"/>
                  </a:ext>
                </a:extLst>
              </a:tr>
              <a:tr h="62442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갑</a:t>
                      </a:r>
                      <a:endParaRPr lang="en-US" altLang="ko-KR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1984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을</a:t>
                      </a:r>
                      <a:r>
                        <a:rPr lang="ko-K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 </a:t>
                      </a:r>
                      <a:endParaRPr lang="en-US" altLang="ko-KR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1985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병</a:t>
                      </a:r>
                      <a:r>
                        <a:rPr lang="ko-K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 </a:t>
                      </a:r>
                      <a:endParaRPr lang="en-US" altLang="ko-KR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1986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정</a:t>
                      </a:r>
                      <a:r>
                        <a:rPr lang="ko-K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 </a:t>
                      </a:r>
                      <a:endParaRPr lang="en-US" altLang="ko-KR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1987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무</a:t>
                      </a:r>
                      <a:r>
                        <a:rPr lang="ko-K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 </a:t>
                      </a:r>
                      <a:endParaRPr lang="en-US" altLang="ko-KR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1988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기</a:t>
                      </a:r>
                      <a:r>
                        <a:rPr lang="ko-K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 </a:t>
                      </a:r>
                      <a:endParaRPr lang="en-US" altLang="ko-KR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1989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경 </a:t>
                      </a:r>
                      <a:endParaRPr lang="en-US" altLang="ko-KR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1990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신 </a:t>
                      </a:r>
                      <a:endParaRPr lang="en-US" altLang="ko-KR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1991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임</a:t>
                      </a:r>
                      <a:endParaRPr lang="en-US" altLang="ko-KR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1992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계 </a:t>
                      </a:r>
                      <a:endParaRPr lang="en-US" altLang="ko-KR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1993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갑</a:t>
                      </a:r>
                      <a:r>
                        <a:rPr lang="ko-K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 </a:t>
                      </a:r>
                      <a:endParaRPr lang="en-US" altLang="ko-KR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1994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을 </a:t>
                      </a:r>
                      <a:endParaRPr lang="en-US" altLang="ko-KR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1995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8665664"/>
                  </a:ext>
                </a:extLst>
              </a:tr>
              <a:tr h="62442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병</a:t>
                      </a:r>
                      <a:r>
                        <a:rPr lang="ko-K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 </a:t>
                      </a:r>
                      <a:endParaRPr lang="en-US" altLang="ko-KR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1996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정</a:t>
                      </a:r>
                      <a:endParaRPr lang="en-US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1997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무</a:t>
                      </a:r>
                      <a:endParaRPr lang="en-US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1998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기</a:t>
                      </a:r>
                      <a:r>
                        <a:rPr lang="ko-K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 </a:t>
                      </a:r>
                      <a:endParaRPr lang="en-US" altLang="ko-KR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1999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경</a:t>
                      </a:r>
                      <a:r>
                        <a:rPr lang="ko-K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 </a:t>
                      </a:r>
                      <a:endParaRPr lang="en-US" altLang="ko-KR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신</a:t>
                      </a:r>
                      <a:r>
                        <a:rPr lang="ko-K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 </a:t>
                      </a:r>
                      <a:endParaRPr lang="en-US" altLang="ko-KR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2001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임</a:t>
                      </a:r>
                      <a:r>
                        <a:rPr lang="ko-K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 </a:t>
                      </a:r>
                      <a:endParaRPr lang="en-US" altLang="ko-KR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2002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계</a:t>
                      </a:r>
                      <a:r>
                        <a:rPr lang="ko-K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 </a:t>
                      </a:r>
                      <a:endParaRPr lang="en-US" altLang="ko-KR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2003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갑</a:t>
                      </a:r>
                      <a:r>
                        <a:rPr lang="ko-K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 </a:t>
                      </a:r>
                      <a:endParaRPr lang="en-US" altLang="ko-KR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2004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을 </a:t>
                      </a:r>
                      <a:endParaRPr lang="en-US" altLang="ko-KR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2005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병</a:t>
                      </a:r>
                      <a:r>
                        <a:rPr lang="ko-K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 </a:t>
                      </a:r>
                      <a:endParaRPr lang="en-US" altLang="ko-KR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2006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정</a:t>
                      </a:r>
                      <a:r>
                        <a:rPr lang="ko-K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 </a:t>
                      </a:r>
                      <a:endParaRPr lang="en-US" altLang="ko-KR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2007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6912621"/>
                  </a:ext>
                </a:extLst>
              </a:tr>
              <a:tr h="62442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무</a:t>
                      </a:r>
                      <a:r>
                        <a:rPr lang="ko-K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 </a:t>
                      </a:r>
                      <a:endParaRPr lang="en-US" altLang="ko-KR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2008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기</a:t>
                      </a:r>
                      <a:r>
                        <a:rPr lang="ko-K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 </a:t>
                      </a:r>
                      <a:endParaRPr lang="en-US" altLang="ko-KR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2009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경</a:t>
                      </a:r>
                      <a:endParaRPr lang="en-US" altLang="ko-KR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 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신</a:t>
                      </a:r>
                      <a:r>
                        <a:rPr lang="ko-K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 </a:t>
                      </a:r>
                      <a:endParaRPr lang="en-US" altLang="ko-KR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2011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임</a:t>
                      </a:r>
                      <a:endParaRPr lang="en-US" altLang="ko-KR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 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2012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계</a:t>
                      </a:r>
                      <a:r>
                        <a:rPr lang="ko-K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 </a:t>
                      </a:r>
                      <a:endParaRPr lang="en-US" altLang="ko-KR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2013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갑</a:t>
                      </a:r>
                      <a:r>
                        <a:rPr lang="ko-K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 </a:t>
                      </a:r>
                      <a:endParaRPr lang="en-US" altLang="ko-KR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2014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을</a:t>
                      </a:r>
                      <a:r>
                        <a:rPr lang="ko-K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 </a:t>
                      </a:r>
                      <a:endParaRPr lang="en-US" altLang="ko-KR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2015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병</a:t>
                      </a:r>
                      <a:r>
                        <a:rPr lang="ko-K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 </a:t>
                      </a:r>
                      <a:endParaRPr lang="en-US" altLang="ko-KR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2016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정</a:t>
                      </a:r>
                      <a:endParaRPr lang="en-US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2017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무</a:t>
                      </a:r>
                      <a:r>
                        <a:rPr lang="ko-K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 </a:t>
                      </a:r>
                      <a:endParaRPr lang="en-US" altLang="ko-KR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기</a:t>
                      </a:r>
                      <a:r>
                        <a:rPr lang="ko-K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 </a:t>
                      </a:r>
                      <a:endParaRPr lang="en-US" altLang="ko-KR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317124"/>
                  </a:ext>
                </a:extLst>
              </a:tr>
              <a:tr h="8730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Gulim" panose="020B0600000101010101" pitchFamily="34" charset="-127"/>
                          <a:cs typeface="Times New Roman" panose="02020603050405020304" pitchFamily="18" charset="0"/>
                        </a:rPr>
                        <a:t>쥐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Gulim" panose="020B0600000101010101" pitchFamily="34" charset="-127"/>
                          <a:cs typeface="Times New Roman" panose="02020603050405020304" pitchFamily="18" charset="0"/>
                        </a:rPr>
                        <a:t>소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Gulim" panose="020B0600000101010101" pitchFamily="34" charset="-127"/>
                          <a:cs typeface="Times New Roman" panose="02020603050405020304" pitchFamily="18" charset="0"/>
                        </a:rPr>
                        <a:t>호랑이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Gulim" panose="020B0600000101010101" pitchFamily="34" charset="-127"/>
                          <a:cs typeface="Times New Roman" panose="02020603050405020304" pitchFamily="18" charset="0"/>
                        </a:rPr>
                        <a:t>토끼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Gulim" panose="020B0600000101010101" pitchFamily="34" charset="-127"/>
                          <a:cs typeface="Times New Roman" panose="02020603050405020304" pitchFamily="18" charset="0"/>
                        </a:rPr>
                        <a:t>용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Gulim" panose="020B0600000101010101" pitchFamily="34" charset="-127"/>
                          <a:cs typeface="Times New Roman" panose="02020603050405020304" pitchFamily="18" charset="0"/>
                        </a:rPr>
                        <a:t>뱀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Gulim" panose="020B0600000101010101" pitchFamily="34" charset="-127"/>
                          <a:cs typeface="Times New Roman" panose="02020603050405020304" pitchFamily="18" charset="0"/>
                        </a:rPr>
                        <a:t>말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Gulim" panose="020B0600000101010101" pitchFamily="34" charset="-127"/>
                          <a:cs typeface="Times New Roman" panose="02020603050405020304" pitchFamily="18" charset="0"/>
                        </a:rPr>
                        <a:t>양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Gulim" panose="020B0600000101010101" pitchFamily="34" charset="-127"/>
                          <a:cs typeface="Times New Roman" panose="02020603050405020304" pitchFamily="18" charset="0"/>
                        </a:rPr>
                        <a:t>원숭이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Gulim" panose="020B0600000101010101" pitchFamily="34" charset="-127"/>
                          <a:cs typeface="Times New Roman" panose="02020603050405020304" pitchFamily="18" charset="0"/>
                        </a:rPr>
                        <a:t>닭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Gulim" panose="020B0600000101010101" pitchFamily="34" charset="-127"/>
                          <a:cs typeface="Times New Roman" panose="02020603050405020304" pitchFamily="18" charset="0"/>
                        </a:rPr>
                        <a:t>개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Gulim" panose="020B0600000101010101" pitchFamily="34" charset="-127"/>
                          <a:cs typeface="Times New Roman" panose="02020603050405020304" pitchFamily="18" charset="0"/>
                        </a:rPr>
                        <a:t>돼지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3704435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9B8CD3F8-EE6B-4FC0-85DC-F6D0CE2B15D0}"/>
              </a:ext>
            </a:extLst>
          </p:cNvPr>
          <p:cNvSpPr/>
          <p:nvPr/>
        </p:nvSpPr>
        <p:spPr>
          <a:xfrm>
            <a:off x="0" y="5589240"/>
            <a:ext cx="9143999" cy="93610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4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문</a:t>
            </a:r>
            <a:r>
              <a:rPr lang="en-US" altLang="ko-KR" sz="24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)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2007</a:t>
            </a:r>
            <a:r>
              <a:rPr lang="ko-KR" altLang="en-US" sz="24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년에 태어난 나는 무슨 해에 태어났고 무슨 띠 일까요</a:t>
            </a:r>
            <a:r>
              <a:rPr lang="en-US" altLang="ko-KR" sz="24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?</a:t>
            </a:r>
            <a:r>
              <a:rPr lang="ko-KR" altLang="en-US" sz="24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정해년</a:t>
            </a:r>
            <a:r>
              <a:rPr lang="en-US" altLang="ko-KR" sz="24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, </a:t>
            </a:r>
            <a:r>
              <a:rPr lang="ko-KR" altLang="en-US" sz="24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돼지띠</a:t>
            </a:r>
            <a:endParaRPr lang="en-US" sz="2400" b="1" dirty="0">
              <a:solidFill>
                <a:schemeClr val="accent2">
                  <a:lumMod val="50000"/>
                </a:schemeClr>
              </a:solidFill>
              <a:latin typeface="BatangChe" panose="02030609000101010101" pitchFamily="49" charset="-127"/>
              <a:ea typeface="BatangChe" panose="02030609000101010101" pitchFamily="49" charset="-127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AFA7ACD-7EE6-4FE3-8E87-54E523E5B6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55776" y="6093296"/>
            <a:ext cx="585267" cy="566977"/>
          </a:xfrm>
          <a:prstGeom prst="rect">
            <a:avLst/>
          </a:prstGeom>
        </p:spPr>
      </p:pic>
      <p:pic>
        <p:nvPicPr>
          <p:cNvPr id="3" name="6">
            <a:hlinkClick r:id="" action="ppaction://media"/>
            <a:extLst>
              <a:ext uri="{FF2B5EF4-FFF2-40B4-BE49-F238E27FC236}">
                <a16:creationId xmlns:a16="http://schemas.microsoft.com/office/drawing/2014/main" id="{751E4721-D211-460A-A27D-97484E2A71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62744" y="6494069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737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3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242"/>
          <a:stretch/>
        </p:blipFill>
        <p:spPr>
          <a:xfrm>
            <a:off x="0" y="6696222"/>
            <a:ext cx="9144000" cy="189162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4" t="3282" r="82308" b="79487"/>
          <a:stretch/>
        </p:blipFill>
        <p:spPr>
          <a:xfrm>
            <a:off x="0" y="0"/>
            <a:ext cx="1617785" cy="140676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75656" y="197292"/>
            <a:ext cx="6635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0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설날 음식</a:t>
            </a:r>
            <a:r>
              <a:rPr lang="en-US" altLang="ko-KR" sz="60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-</a:t>
            </a:r>
            <a:r>
              <a:rPr lang="ko-KR" altLang="en-US" sz="60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떡국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4262C0F-53BA-4587-96F7-BDD028CC462D}"/>
              </a:ext>
            </a:extLst>
          </p:cNvPr>
          <p:cNvSpPr/>
          <p:nvPr/>
        </p:nvSpPr>
        <p:spPr>
          <a:xfrm>
            <a:off x="683568" y="1373405"/>
            <a:ext cx="7776864" cy="49685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40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유래</a:t>
            </a:r>
            <a:r>
              <a:rPr lang="en-US" altLang="ko-KR" sz="40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-</a:t>
            </a:r>
            <a:r>
              <a:rPr lang="ko-KR" altLang="en-US" sz="40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동국세시기</a:t>
            </a:r>
            <a:r>
              <a:rPr lang="en-US" altLang="ko-KR" sz="40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,</a:t>
            </a:r>
            <a:r>
              <a:rPr lang="ko-KR" altLang="en-US" sz="40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 열양세시기</a:t>
            </a:r>
            <a:endParaRPr lang="en-US" altLang="ko-KR" sz="4000" b="1" dirty="0">
              <a:solidFill>
                <a:schemeClr val="accent2">
                  <a:lumMod val="50000"/>
                </a:schemeClr>
              </a:solidFill>
              <a:latin typeface="BatangChe" panose="02030609000101010101" pitchFamily="49" charset="-127"/>
              <a:ea typeface="BatangChe" panose="02030609000101010101" pitchFamily="49" charset="-127"/>
            </a:endParaRPr>
          </a:p>
          <a:p>
            <a:r>
              <a:rPr lang="ko-KR" altLang="en-US" sz="32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오래 전 부터 명절에 먹어온 음식이다</a:t>
            </a:r>
            <a:r>
              <a:rPr lang="en-US" altLang="ko-KR" sz="32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40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떡국을 먹는 이유</a:t>
            </a:r>
          </a:p>
          <a:p>
            <a:r>
              <a:rPr lang="en-US" altLang="ko-KR" sz="32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1. </a:t>
            </a:r>
            <a:r>
              <a:rPr lang="ko-KR" altLang="en-US" sz="32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장수를 기원하며 떡국을 먹었다</a:t>
            </a:r>
            <a:r>
              <a:rPr lang="en-US" altLang="ko-KR" sz="32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.</a:t>
            </a:r>
          </a:p>
          <a:p>
            <a:r>
              <a:rPr lang="en-US" altLang="ko-KR" sz="32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2. </a:t>
            </a:r>
            <a:r>
              <a:rPr lang="ko-KR" altLang="en-US" sz="32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흰색 음식처럼 밝은 한 해를 </a:t>
            </a:r>
            <a:endParaRPr lang="en-US" altLang="ko-KR" sz="3200" b="1" dirty="0">
              <a:solidFill>
                <a:schemeClr val="accent2">
                  <a:lumMod val="50000"/>
                </a:schemeClr>
              </a:solidFill>
              <a:latin typeface="BatangChe" panose="02030609000101010101" pitchFamily="49" charset="-127"/>
              <a:ea typeface="BatangChe" panose="02030609000101010101" pitchFamily="49" charset="-127"/>
            </a:endParaRPr>
          </a:p>
          <a:p>
            <a:r>
              <a:rPr lang="en-US" altLang="ko-KR" sz="32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   </a:t>
            </a:r>
            <a:r>
              <a:rPr lang="ko-KR" altLang="en-US" sz="32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보내라는 의미로 떡국을 먹었다</a:t>
            </a:r>
            <a:r>
              <a:rPr lang="en-US" altLang="ko-KR" sz="32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.</a:t>
            </a:r>
          </a:p>
          <a:p>
            <a:r>
              <a:rPr lang="en-US" altLang="ko-KR" sz="32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3. </a:t>
            </a:r>
            <a:r>
              <a:rPr lang="ko-KR" altLang="en-US" sz="32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부자가 되라는 의미로 떡국을 먹었다</a:t>
            </a:r>
            <a:r>
              <a:rPr lang="en-US" altLang="ko-KR" sz="32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.</a:t>
            </a:r>
          </a:p>
          <a:p>
            <a:r>
              <a:rPr lang="en-US" altLang="ko-KR" sz="32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4. </a:t>
            </a:r>
            <a:r>
              <a:rPr lang="ko-KR" altLang="en-US" sz="32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봄을 맞이하고 풍요를 기원하고 </a:t>
            </a:r>
            <a:endParaRPr lang="en-US" altLang="ko-KR" sz="3200" b="1" dirty="0">
              <a:solidFill>
                <a:schemeClr val="accent2">
                  <a:lumMod val="50000"/>
                </a:schemeClr>
              </a:solidFill>
              <a:latin typeface="BatangChe" panose="02030609000101010101" pitchFamily="49" charset="-127"/>
              <a:ea typeface="BatangChe" panose="02030609000101010101" pitchFamily="49" charset="-127"/>
            </a:endParaRPr>
          </a:p>
          <a:p>
            <a:r>
              <a:rPr lang="en-US" altLang="ko-KR" sz="32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   </a:t>
            </a:r>
            <a:r>
              <a:rPr lang="ko-KR" altLang="en-US" sz="32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풍년을 비는 마음으로 떡국을 먹었다</a:t>
            </a:r>
            <a:r>
              <a:rPr lang="en-US" altLang="ko-KR" sz="32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.</a:t>
            </a:r>
          </a:p>
          <a:p>
            <a:endParaRPr lang="en-US" dirty="0"/>
          </a:p>
        </p:txBody>
      </p:sp>
      <p:pic>
        <p:nvPicPr>
          <p:cNvPr id="5" name="7">
            <a:hlinkClick r:id="" action="ppaction://media"/>
            <a:extLst>
              <a:ext uri="{FF2B5EF4-FFF2-40B4-BE49-F238E27FC236}">
                <a16:creationId xmlns:a16="http://schemas.microsoft.com/office/drawing/2014/main" id="{46E423D8-6D8A-49B2-A619-5C8CC9A7B3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62858" y="6221449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632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5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36512" y="1255829"/>
            <a:ext cx="49423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ko-KR" altLang="en-US" sz="24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함경도</a:t>
            </a:r>
            <a:r>
              <a:rPr lang="en-US" altLang="ko-KR" sz="24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·</a:t>
            </a:r>
            <a:r>
              <a:rPr lang="ko-KR" altLang="en-US" sz="24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평안도</a:t>
            </a:r>
            <a:r>
              <a:rPr lang="en-US" altLang="ko-KR" sz="24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·</a:t>
            </a:r>
            <a:r>
              <a:rPr lang="ko-KR" altLang="en-US" sz="24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황해도 북부지방</a:t>
            </a:r>
            <a:endParaRPr lang="en-US" sz="2400" b="1" dirty="0">
              <a:solidFill>
                <a:schemeClr val="accent2">
                  <a:lumMod val="50000"/>
                </a:schemeClr>
              </a:solidFill>
              <a:latin typeface="BatangChe" panose="02030609000101010101" pitchFamily="49" charset="-127"/>
              <a:ea typeface="BatangChe" panose="02030609000101010101" pitchFamily="49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48064" y="1729696"/>
            <a:ext cx="593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Text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29731" y="4100310"/>
            <a:ext cx="31699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강원도의 떡국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98869" y="4075327"/>
            <a:ext cx="37240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경상남도 통영의 </a:t>
            </a:r>
            <a:r>
              <a:rPr lang="ko-KR" altLang="en-US" sz="2400" b="1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굴 떡국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21353" y="2070140"/>
            <a:ext cx="593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Text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21353" y="4561975"/>
            <a:ext cx="593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Text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793353" y="4576795"/>
            <a:ext cx="593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Text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124806" y="1248129"/>
            <a:ext cx="33813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황해도 개성지방</a:t>
            </a:r>
            <a:endParaRPr lang="ko-KR" altLang="en-US" dirty="0">
              <a:solidFill>
                <a:schemeClr val="bg1"/>
              </a:solidFill>
            </a:endParaRPr>
          </a:p>
        </p:txBody>
      </p:sp>
      <p:pic>
        <p:nvPicPr>
          <p:cNvPr id="15" name="그림 1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4" t="3282" r="82308" b="79487"/>
          <a:stretch/>
        </p:blipFill>
        <p:spPr>
          <a:xfrm>
            <a:off x="107504" y="0"/>
            <a:ext cx="1510281" cy="1406769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564468" y="142627"/>
            <a:ext cx="71390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지방별 이색 떡국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0CEBE27-3AA2-42ED-8D78-E009FBE296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6525" y="1818497"/>
            <a:ext cx="2736304" cy="189403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A8AD248-BDD7-4C3D-883A-C2922DDBE6D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7657" y="1818497"/>
            <a:ext cx="2854703" cy="188585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C777FA5-E5D5-49CC-B60B-C5CAA0E76DF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6526" y="4662604"/>
            <a:ext cx="2736304" cy="183759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1A3279F-068E-471A-9A00-ECFC587BC73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57658" y="4576795"/>
            <a:ext cx="2854702" cy="1837596"/>
          </a:xfrm>
          <a:prstGeom prst="rect">
            <a:avLst/>
          </a:prstGeom>
        </p:spPr>
      </p:pic>
      <p:pic>
        <p:nvPicPr>
          <p:cNvPr id="3" name="8">
            <a:hlinkClick r:id="" action="ppaction://media"/>
            <a:extLst>
              <a:ext uri="{FF2B5EF4-FFF2-40B4-BE49-F238E27FC236}">
                <a16:creationId xmlns:a16="http://schemas.microsoft.com/office/drawing/2014/main" id="{3E13DA24-A89E-4DFD-B665-D4CBA2FE50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51520" y="6414391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265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110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674</TotalTime>
  <Words>837</Words>
  <Application>Microsoft Office PowerPoint</Application>
  <PresentationFormat>On-screen Show (4:3)</PresentationFormat>
  <Paragraphs>206</Paragraphs>
  <Slides>8</Slides>
  <Notes>8</Notes>
  <HiddenSlides>0</HiddenSlides>
  <MMClips>9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나눔명조</vt:lpstr>
      <vt:lpstr>맑은 고딕</vt:lpstr>
      <vt:lpstr>BatangChe</vt:lpstr>
      <vt:lpstr>Arial</vt:lpstr>
      <vt:lpstr>Calibri</vt:lpstr>
      <vt:lpstr>Office 테마</vt:lpstr>
      <vt:lpstr>PowerPoint Presentation</vt:lpstr>
      <vt:lpstr>설날</vt:lpstr>
      <vt:lpstr>올해는 무슨 띠의 해 일까요?</vt:lpstr>
      <vt:lpstr>띠에 관해 알아봅시다</vt:lpstr>
      <vt:lpstr>해의 이름은 어떻게?</vt:lpstr>
      <vt:lpstr>내가 태어난 해의 이름은?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Registered User</dc:creator>
  <cp:lastModifiedBy>EunJung Jung</cp:lastModifiedBy>
  <cp:revision>25</cp:revision>
  <dcterms:created xsi:type="dcterms:W3CDTF">2015-03-14T03:12:18Z</dcterms:created>
  <dcterms:modified xsi:type="dcterms:W3CDTF">2021-01-27T21:50:29Z</dcterms:modified>
</cp:coreProperties>
</file>